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0"/>
  </p:notesMasterIdLst>
  <p:handoutMasterIdLst>
    <p:handoutMasterId r:id="rId21"/>
  </p:handoutMasterIdLst>
  <p:sldIdLst>
    <p:sldId id="2596" r:id="rId2"/>
    <p:sldId id="2540" r:id="rId3"/>
    <p:sldId id="2560" r:id="rId4"/>
    <p:sldId id="2555" r:id="rId5"/>
    <p:sldId id="2598" r:id="rId6"/>
    <p:sldId id="2571" r:id="rId7"/>
    <p:sldId id="2600" r:id="rId8"/>
    <p:sldId id="2584" r:id="rId9"/>
    <p:sldId id="2606" r:id="rId10"/>
    <p:sldId id="2567" r:id="rId11"/>
    <p:sldId id="2602" r:id="rId12"/>
    <p:sldId id="2601" r:id="rId13"/>
    <p:sldId id="2603" r:id="rId14"/>
    <p:sldId id="2604" r:id="rId15"/>
    <p:sldId id="2605" r:id="rId16"/>
    <p:sldId id="2607" r:id="rId17"/>
    <p:sldId id="2608" r:id="rId18"/>
    <p:sldId id="2609"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userDrawn="1">
          <p15:clr>
            <a:srgbClr val="A4A3A4"/>
          </p15:clr>
        </p15:guide>
        <p15:guide id="3" orient="horz" pos="216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FF99"/>
    <a:srgbClr val="1F1F26"/>
    <a:srgbClr val="5DAAB0"/>
    <a:srgbClr val="3B7579"/>
    <a:srgbClr val="AAD3D6"/>
    <a:srgbClr val="418287"/>
    <a:srgbClr val="DFE3E9"/>
    <a:srgbClr val="D6DBE2"/>
    <a:srgbClr val="CCD2DA"/>
    <a:srgbClr val="BBC3C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04" autoAdjust="0"/>
    <p:restoredTop sz="95280" autoAdjust="0"/>
  </p:normalViewPr>
  <p:slideViewPr>
    <p:cSldViewPr snapToGrid="0" snapToObjects="1" showGuides="1">
      <p:cViewPr varScale="1">
        <p:scale>
          <a:sx n="72" d="100"/>
          <a:sy n="72" d="100"/>
        </p:scale>
        <p:origin x="534" y="78"/>
      </p:cViewPr>
      <p:guideLst>
        <p:guide pos="3840"/>
        <p:guide orient="horz" pos="2160"/>
      </p:guideLst>
    </p:cSldViewPr>
  </p:slideViewPr>
  <p:outlineViewPr>
    <p:cViewPr>
      <p:scale>
        <a:sx n="33" d="100"/>
        <a:sy n="33" d="100"/>
      </p:scale>
      <p:origin x="0" y="-44142"/>
    </p:cViewPr>
  </p:outlineViewPr>
  <p:notesTextViewPr>
    <p:cViewPr>
      <p:scale>
        <a:sx n="1" d="1"/>
        <a:sy n="1" d="1"/>
      </p:scale>
      <p:origin x="0" y="0"/>
    </p:cViewPr>
  </p:notesTextViewPr>
  <p:sorterViewPr>
    <p:cViewPr>
      <p:scale>
        <a:sx n="66" d="100"/>
        <a:sy n="66" d="100"/>
      </p:scale>
      <p:origin x="0" y="-5136"/>
    </p:cViewPr>
  </p:sorterViewPr>
  <p:notesViewPr>
    <p:cSldViewPr snapToGrid="0" snapToObjects="1">
      <p:cViewPr varScale="1">
        <p:scale>
          <a:sx n="60" d="100"/>
          <a:sy n="60" d="100"/>
        </p:scale>
        <p:origin x="3187" y="43"/>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92018837-64B5-4E20-83A5-89B993CB3C9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99C2A4FB-A56B-4413-A08B-0E9894B98B4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248B25D-8766-427E-8C9E-4845048D8DFC}" type="datetimeFigureOut">
              <a:rPr lang="en-US" smtClean="0"/>
              <a:t>8/9/2020</a:t>
            </a:fld>
            <a:endParaRPr lang="en-US" dirty="0"/>
          </a:p>
        </p:txBody>
      </p:sp>
      <p:sp>
        <p:nvSpPr>
          <p:cNvPr id="4" name="Footer Placeholder 3">
            <a:extLst>
              <a:ext uri="{FF2B5EF4-FFF2-40B4-BE49-F238E27FC236}">
                <a16:creationId xmlns:a16="http://schemas.microsoft.com/office/drawing/2014/main" id="{A3977F36-950D-4655-BC4A-F80BE1DBF79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56C246FD-229D-4B04-9855-212AD8D784A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A8A28B-0568-4092-BB1A-13C9B073E3A0}" type="slidenum">
              <a:rPr lang="en-US" smtClean="0"/>
              <a:t>‹#›</a:t>
            </a:fld>
            <a:endParaRPr lang="en-US" dirty="0"/>
          </a:p>
        </p:txBody>
      </p:sp>
    </p:spTree>
    <p:extLst>
      <p:ext uri="{BB962C8B-B14F-4D97-AF65-F5344CB8AC3E}">
        <p14:creationId xmlns:p14="http://schemas.microsoft.com/office/powerpoint/2010/main" val="164052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26F439B-391B-4B41-826A-951FCF412C34}" type="datetimeFigureOut">
              <a:rPr lang="en-US" smtClean="0"/>
              <a:t>8/9/2020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CFA0038-7055-434C-B6C4-B8C69565C600}" type="slidenum">
              <a:rPr lang="en-US" smtClean="0"/>
              <a:t>‹#›</a:t>
            </a:fld>
            <a:endParaRPr lang="en-US" dirty="0"/>
          </a:p>
        </p:txBody>
      </p:sp>
    </p:spTree>
    <p:extLst>
      <p:ext uri="{BB962C8B-B14F-4D97-AF65-F5344CB8AC3E}">
        <p14:creationId xmlns:p14="http://schemas.microsoft.com/office/powerpoint/2010/main" val="13908641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Image">
    <p:spTree>
      <p:nvGrpSpPr>
        <p:cNvPr id="1" name=""/>
        <p:cNvGrpSpPr/>
        <p:nvPr/>
      </p:nvGrpSpPr>
      <p:grpSpPr>
        <a:xfrm>
          <a:off x="0" y="0"/>
          <a:ext cx="0" cy="0"/>
          <a:chOff x="0" y="0"/>
          <a:chExt cx="0" cy="0"/>
        </a:xfrm>
      </p:grpSpPr>
      <p:sp>
        <p:nvSpPr>
          <p:cNvPr id="7"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0"/>
          </p:nvPr>
        </p:nvSpPr>
        <p:spPr>
          <a:xfrm>
            <a:off x="0" y="4288"/>
            <a:ext cx="12192000" cy="4618512"/>
          </a:xfrm>
          <a:solidFill>
            <a:schemeClr val="bg1">
              <a:lumMod val="95000"/>
            </a:schemeClr>
          </a:solidFill>
        </p:spPr>
        <p:txBody>
          <a:bodyPr/>
          <a:lstStyle/>
          <a:p>
            <a:r>
              <a:rPr lang="en-US"/>
              <a:t>Click icon to add picture</a:t>
            </a:r>
            <a:endParaRPr lang="en-US" dirty="0"/>
          </a:p>
        </p:txBody>
      </p:sp>
      <p:sp>
        <p:nvSpPr>
          <p:cNvPr id="2" name="Rectangle 1">
            <a:extLst>
              <a:ext uri="{FF2B5EF4-FFF2-40B4-BE49-F238E27FC236}">
                <a16:creationId xmlns:a16="http://schemas.microsoft.com/office/drawing/2014/main" id="{BB940F57-02B1-4B56-8BA7-24557BFCBB01}"/>
              </a:ext>
            </a:extLst>
          </p:cNvPr>
          <p:cNvSpPr/>
          <p:nvPr userDrawn="1"/>
        </p:nvSpPr>
        <p:spPr>
          <a:xfrm>
            <a:off x="0" y="4622800"/>
            <a:ext cx="12192000" cy="223091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1">
            <a:extLst>
              <a:ext uri="{FF2B5EF4-FFF2-40B4-BE49-F238E27FC236}">
                <a16:creationId xmlns:a16="http://schemas.microsoft.com/office/drawing/2014/main" id="{AA99C074-A230-B944-8FEA-870A76765C60}"/>
              </a:ext>
            </a:extLst>
          </p:cNvPr>
          <p:cNvSpPr>
            <a:spLocks noGrp="1"/>
          </p:cNvSpPr>
          <p:nvPr>
            <p:ph type="title" hasCustomPrompt="1"/>
          </p:nvPr>
        </p:nvSpPr>
        <p:spPr>
          <a:xfrm>
            <a:off x="838199" y="5037721"/>
            <a:ext cx="9575801" cy="891250"/>
          </a:xfrm>
        </p:spPr>
        <p:txBody>
          <a:bodyPr anchor="t">
            <a:noAutofit/>
          </a:bodyPr>
          <a:lstStyle>
            <a:lvl1pPr>
              <a:defRPr sz="5000" b="1">
                <a:solidFill>
                  <a:schemeClr val="bg1"/>
                </a:solidFill>
                <a:latin typeface="+mj-lt"/>
              </a:defRPr>
            </a:lvl1pPr>
          </a:lstStyle>
          <a:p>
            <a:r>
              <a:rPr lang="en-US" dirty="0"/>
              <a:t>CLICK TO ADD TITLE</a:t>
            </a:r>
          </a:p>
        </p:txBody>
      </p:sp>
      <p:sp>
        <p:nvSpPr>
          <p:cNvPr id="13" name="Text Placeholder 12">
            <a:extLst>
              <a:ext uri="{FF2B5EF4-FFF2-40B4-BE49-F238E27FC236}">
                <a16:creationId xmlns:a16="http://schemas.microsoft.com/office/drawing/2014/main" id="{1221857D-ECFA-4D4D-91DF-E36500791501}"/>
              </a:ext>
            </a:extLst>
          </p:cNvPr>
          <p:cNvSpPr>
            <a:spLocks noGrp="1"/>
          </p:cNvSpPr>
          <p:nvPr>
            <p:ph type="body" sz="quarter" idx="14" hasCustomPrompt="1"/>
          </p:nvPr>
        </p:nvSpPr>
        <p:spPr>
          <a:xfrm>
            <a:off x="838200" y="6125744"/>
            <a:ext cx="9575800" cy="338549"/>
          </a:xfrm>
        </p:spPr>
        <p:txBody>
          <a:bodyPr>
            <a:normAutofit/>
          </a:bodyPr>
          <a:lstStyle>
            <a:lvl1pPr marL="0" indent="0">
              <a:buNone/>
              <a:defRPr sz="1600" spc="300">
                <a:solidFill>
                  <a:schemeClr val="bg1"/>
                </a:solidFill>
                <a:latin typeface="+mn-lt"/>
                <a:cs typeface="Arial" panose="020B0604020202020204" pitchFamily="34" charset="0"/>
              </a:defRPr>
            </a:lvl1pPr>
          </a:lstStyle>
          <a:p>
            <a:pPr lvl="0"/>
            <a:r>
              <a:rPr lang="en-US" dirty="0"/>
              <a:t>SUBTITLE GOES HERE</a:t>
            </a:r>
          </a:p>
        </p:txBody>
      </p:sp>
      <p:sp>
        <p:nvSpPr>
          <p:cNvPr id="5" name="Shape 62" title="Decorative">
            <a:extLst>
              <a:ext uri="{FF2B5EF4-FFF2-40B4-BE49-F238E27FC236}">
                <a16:creationId xmlns:a16="http://schemas.microsoft.com/office/drawing/2014/main" id="{E1A23DB6-E067-4A30-8C4B-98B452428518}"/>
              </a:ext>
            </a:extLst>
          </p:cNvPr>
          <p:cNvSpPr/>
          <p:nvPr userDrawn="1"/>
        </p:nvSpPr>
        <p:spPr>
          <a:xfrm rot="16200000" flipV="1">
            <a:off x="2079137" y="4855144"/>
            <a:ext cx="0" cy="2188805"/>
          </a:xfrm>
          <a:prstGeom prst="line">
            <a:avLst/>
          </a:prstGeom>
          <a:ln w="76200">
            <a:solidFill>
              <a:schemeClr val="accent1">
                <a:lumMod val="60000"/>
                <a:lumOff val="40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13994676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Slide Divider with Image">
    <p:bg>
      <p:bgPr>
        <a:solidFill>
          <a:schemeClr val="accent1"/>
        </a:solidFill>
        <a:effectLst/>
      </p:bgPr>
    </p:bg>
    <p:spTree>
      <p:nvGrpSpPr>
        <p:cNvPr id="1" name=""/>
        <p:cNvGrpSpPr/>
        <p:nvPr/>
      </p:nvGrpSpPr>
      <p:grpSpPr>
        <a:xfrm>
          <a:off x="0" y="0"/>
          <a:ext cx="0" cy="0"/>
          <a:chOff x="0" y="0"/>
          <a:chExt cx="0" cy="0"/>
        </a:xfrm>
      </p:grpSpPr>
      <p:sp>
        <p:nvSpPr>
          <p:cNvPr id="7"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5"/>
          </p:nvPr>
        </p:nvSpPr>
        <p:spPr>
          <a:xfrm>
            <a:off x="0" y="0"/>
            <a:ext cx="12192000" cy="6853712"/>
          </a:xfrm>
          <a:solidFill>
            <a:schemeClr val="bg1">
              <a:lumMod val="95000"/>
            </a:schemeClr>
          </a:solidFill>
        </p:spPr>
        <p:txBody>
          <a:bodyPr/>
          <a:lstStyle/>
          <a:p>
            <a:r>
              <a:rPr lang="en-US"/>
              <a:t>Click icon to add picture</a:t>
            </a:r>
            <a:endParaRPr lang="en-US" dirty="0"/>
          </a:p>
        </p:txBody>
      </p:sp>
      <p:sp>
        <p:nvSpPr>
          <p:cNvPr id="2" name="Rectangle 1" title="Decorative"/>
          <p:cNvSpPr/>
          <p:nvPr userDrawn="1"/>
        </p:nvSpPr>
        <p:spPr>
          <a:xfrm>
            <a:off x="4769712" y="3138616"/>
            <a:ext cx="7422288" cy="321275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itle 1">
            <a:extLst>
              <a:ext uri="{FF2B5EF4-FFF2-40B4-BE49-F238E27FC236}">
                <a16:creationId xmlns:a16="http://schemas.microsoft.com/office/drawing/2014/main" id="{0E919B9B-5D3F-4FF0-A499-8925E9560B94}"/>
              </a:ext>
            </a:extLst>
          </p:cNvPr>
          <p:cNvSpPr>
            <a:spLocks noGrp="1"/>
          </p:cNvSpPr>
          <p:nvPr>
            <p:ph type="title" hasCustomPrompt="1"/>
          </p:nvPr>
        </p:nvSpPr>
        <p:spPr>
          <a:xfrm>
            <a:off x="5114413" y="4304207"/>
            <a:ext cx="6439156" cy="891250"/>
          </a:xfrm>
        </p:spPr>
        <p:txBody>
          <a:bodyPr anchor="t">
            <a:noAutofit/>
          </a:bodyPr>
          <a:lstStyle>
            <a:lvl1pPr>
              <a:defRPr sz="5000" b="1">
                <a:solidFill>
                  <a:schemeClr val="bg1"/>
                </a:solidFill>
                <a:latin typeface="+mj-lt"/>
              </a:defRPr>
            </a:lvl1pPr>
          </a:lstStyle>
          <a:p>
            <a:r>
              <a:rPr lang="en-US" dirty="0"/>
              <a:t>CLICK TO ADD TITLE</a:t>
            </a:r>
          </a:p>
        </p:txBody>
      </p:sp>
      <p:sp>
        <p:nvSpPr>
          <p:cNvPr id="9" name="Text Placeholder 12">
            <a:extLst>
              <a:ext uri="{FF2B5EF4-FFF2-40B4-BE49-F238E27FC236}">
                <a16:creationId xmlns:a16="http://schemas.microsoft.com/office/drawing/2014/main" id="{89A80859-BDA6-44AA-A750-4E06108B9B2B}"/>
              </a:ext>
            </a:extLst>
          </p:cNvPr>
          <p:cNvSpPr>
            <a:spLocks noGrp="1"/>
          </p:cNvSpPr>
          <p:nvPr>
            <p:ph type="body" sz="quarter" idx="14" hasCustomPrompt="1"/>
          </p:nvPr>
        </p:nvSpPr>
        <p:spPr>
          <a:xfrm>
            <a:off x="5114413" y="5505120"/>
            <a:ext cx="6439155" cy="338549"/>
          </a:xfrm>
        </p:spPr>
        <p:txBody>
          <a:bodyPr>
            <a:normAutofit/>
          </a:bodyPr>
          <a:lstStyle>
            <a:lvl1pPr marL="0" indent="0">
              <a:buNone/>
              <a:defRPr sz="1600" spc="300">
                <a:solidFill>
                  <a:schemeClr val="bg1"/>
                </a:solidFill>
                <a:latin typeface="+mn-lt"/>
                <a:cs typeface="Arial" panose="020B0604020202020204" pitchFamily="34" charset="0"/>
              </a:defRPr>
            </a:lvl1pPr>
          </a:lstStyle>
          <a:p>
            <a:pPr lvl="0"/>
            <a:r>
              <a:rPr lang="en-US" dirty="0"/>
              <a:t>SUBTITLE GOES HERE</a:t>
            </a:r>
          </a:p>
        </p:txBody>
      </p:sp>
      <p:sp>
        <p:nvSpPr>
          <p:cNvPr id="6" name="Shape 62" title="Decorative">
            <a:extLst>
              <a:ext uri="{FF2B5EF4-FFF2-40B4-BE49-F238E27FC236}">
                <a16:creationId xmlns:a16="http://schemas.microsoft.com/office/drawing/2014/main" id="{E1A23DB6-E067-4A30-8C4B-98B452428518}"/>
              </a:ext>
            </a:extLst>
          </p:cNvPr>
          <p:cNvSpPr/>
          <p:nvPr userDrawn="1"/>
        </p:nvSpPr>
        <p:spPr>
          <a:xfrm rot="16200000" flipV="1">
            <a:off x="6208815" y="4226947"/>
            <a:ext cx="1" cy="2188805"/>
          </a:xfrm>
          <a:prstGeom prst="line">
            <a:avLst/>
          </a:prstGeom>
          <a:ln w="76200">
            <a:solidFill>
              <a:schemeClr val="accent1">
                <a:lumMod val="60000"/>
                <a:lumOff val="40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42356504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lide Divider 2">
    <p:bg>
      <p:bgPr>
        <a:solidFill>
          <a:schemeClr val="accent1"/>
        </a:solidFill>
        <a:effectLst/>
      </p:bgPr>
    </p:bg>
    <p:spTree>
      <p:nvGrpSpPr>
        <p:cNvPr id="1" name=""/>
        <p:cNvGrpSpPr/>
        <p:nvPr/>
      </p:nvGrpSpPr>
      <p:grpSpPr>
        <a:xfrm>
          <a:off x="0" y="0"/>
          <a:ext cx="0" cy="0"/>
          <a:chOff x="0" y="0"/>
          <a:chExt cx="0" cy="0"/>
        </a:xfrm>
      </p:grpSpPr>
      <p:sp>
        <p:nvSpPr>
          <p:cNvPr id="6"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5"/>
          </p:nvPr>
        </p:nvSpPr>
        <p:spPr>
          <a:xfrm>
            <a:off x="0" y="0"/>
            <a:ext cx="12192000" cy="6853712"/>
          </a:xfrm>
          <a:solidFill>
            <a:schemeClr val="bg1">
              <a:lumMod val="95000"/>
            </a:schemeClr>
          </a:solidFill>
        </p:spPr>
        <p:txBody>
          <a:bodyPr/>
          <a:lstStyle/>
          <a:p>
            <a:r>
              <a:rPr lang="en-US"/>
              <a:t>Click icon to add picture</a:t>
            </a:r>
            <a:endParaRPr lang="en-US" dirty="0"/>
          </a:p>
        </p:txBody>
      </p:sp>
      <p:sp>
        <p:nvSpPr>
          <p:cNvPr id="2" name="Rectangle 1" title="Decorative"/>
          <p:cNvSpPr/>
          <p:nvPr userDrawn="1"/>
        </p:nvSpPr>
        <p:spPr>
          <a:xfrm>
            <a:off x="0" y="4387695"/>
            <a:ext cx="12192000" cy="2196780"/>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itle 1">
            <a:extLst>
              <a:ext uri="{FF2B5EF4-FFF2-40B4-BE49-F238E27FC236}">
                <a16:creationId xmlns:a16="http://schemas.microsoft.com/office/drawing/2014/main" id="{0E919B9B-5D3F-4FF0-A499-8925E9560B94}"/>
              </a:ext>
            </a:extLst>
          </p:cNvPr>
          <p:cNvSpPr>
            <a:spLocks noGrp="1"/>
          </p:cNvSpPr>
          <p:nvPr>
            <p:ph type="title" hasCustomPrompt="1"/>
          </p:nvPr>
        </p:nvSpPr>
        <p:spPr>
          <a:xfrm>
            <a:off x="510821" y="4395670"/>
            <a:ext cx="6826342" cy="2188805"/>
          </a:xfrm>
        </p:spPr>
        <p:txBody>
          <a:bodyPr rIns="457200" anchor="ctr">
            <a:noAutofit/>
          </a:bodyPr>
          <a:lstStyle>
            <a:lvl1pPr algn="r">
              <a:defRPr sz="5000" b="1">
                <a:solidFill>
                  <a:schemeClr val="bg1"/>
                </a:solidFill>
                <a:latin typeface="+mj-lt"/>
              </a:defRPr>
            </a:lvl1pPr>
          </a:lstStyle>
          <a:p>
            <a:r>
              <a:rPr lang="en-US" dirty="0"/>
              <a:t>CLICK TO ADD TITLE</a:t>
            </a:r>
          </a:p>
        </p:txBody>
      </p:sp>
      <p:sp>
        <p:nvSpPr>
          <p:cNvPr id="12" name="Text Placeholder 12">
            <a:extLst>
              <a:ext uri="{FF2B5EF4-FFF2-40B4-BE49-F238E27FC236}">
                <a16:creationId xmlns:a16="http://schemas.microsoft.com/office/drawing/2014/main" id="{89A80859-BDA6-44AA-A750-4E06108B9B2B}"/>
              </a:ext>
            </a:extLst>
          </p:cNvPr>
          <p:cNvSpPr>
            <a:spLocks noGrp="1"/>
          </p:cNvSpPr>
          <p:nvPr>
            <p:ph type="body" sz="quarter" idx="14" hasCustomPrompt="1"/>
          </p:nvPr>
        </p:nvSpPr>
        <p:spPr>
          <a:xfrm>
            <a:off x="7337164" y="4387695"/>
            <a:ext cx="4527458" cy="2196780"/>
          </a:xfrm>
          <a:noFill/>
        </p:spPr>
        <p:txBody>
          <a:bodyPr lIns="274320" tIns="182880" rIns="182880" bIns="182880" anchor="ctr">
            <a:normAutofit/>
          </a:bodyPr>
          <a:lstStyle>
            <a:lvl1pPr marL="0" indent="0">
              <a:buNone/>
              <a:defRPr sz="1600" spc="300">
                <a:solidFill>
                  <a:schemeClr val="bg1"/>
                </a:solidFill>
                <a:latin typeface="+mn-lt"/>
                <a:cs typeface="Arial" panose="020B0604020202020204" pitchFamily="34" charset="0"/>
              </a:defRPr>
            </a:lvl1pPr>
          </a:lstStyle>
          <a:p>
            <a:pPr lvl="0"/>
            <a:r>
              <a:rPr lang="en-US" dirty="0"/>
              <a:t>SUBTITLE GOES HERE</a:t>
            </a:r>
          </a:p>
        </p:txBody>
      </p:sp>
      <p:sp>
        <p:nvSpPr>
          <p:cNvPr id="13" name="Shape 62" title="Decorative">
            <a:extLst>
              <a:ext uri="{FF2B5EF4-FFF2-40B4-BE49-F238E27FC236}">
                <a16:creationId xmlns:a16="http://schemas.microsoft.com/office/drawing/2014/main" id="{E1A23DB6-E067-4A30-8C4B-98B452428518}"/>
              </a:ext>
            </a:extLst>
          </p:cNvPr>
          <p:cNvSpPr/>
          <p:nvPr userDrawn="1"/>
        </p:nvSpPr>
        <p:spPr>
          <a:xfrm flipV="1">
            <a:off x="7337163" y="4742580"/>
            <a:ext cx="1" cy="1494984"/>
          </a:xfrm>
          <a:prstGeom prst="line">
            <a:avLst/>
          </a:prstGeom>
          <a:ln w="76200">
            <a:solidFill>
              <a:schemeClr val="bg1"/>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93417881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Custom Layou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8AC775-D0E4-4AE8-B104-8AF0CC99549B}"/>
              </a:ext>
            </a:extLst>
          </p:cNvPr>
          <p:cNvSpPr>
            <a:spLocks noGrp="1"/>
          </p:cNvSpPr>
          <p:nvPr>
            <p:ph type="title" hasCustomPrompt="1"/>
          </p:nvPr>
        </p:nvSpPr>
        <p:spPr>
          <a:xfrm>
            <a:off x="826626" y="3727361"/>
            <a:ext cx="2275389" cy="1025525"/>
          </a:xfrm>
          <a:noFill/>
        </p:spPr>
        <p:txBody>
          <a:bodyPr vert="horz" lIns="0" tIns="45720" rIns="91440" bIns="0" rtlCol="0" anchor="b">
            <a:noAutofit/>
          </a:bodyPr>
          <a:lstStyle>
            <a:lvl1pPr>
              <a:defRPr lang="en-US" sz="5000" b="1">
                <a:solidFill>
                  <a:schemeClr val="tx2"/>
                </a:solidFill>
                <a:latin typeface="+mj-lt"/>
              </a:defRPr>
            </a:lvl1pPr>
          </a:lstStyle>
          <a:p>
            <a:pPr marL="0" lvl="0"/>
            <a:r>
              <a:rPr lang="en-US" dirty="0"/>
              <a:t>Agenda</a:t>
            </a:r>
          </a:p>
        </p:txBody>
      </p:sp>
      <p:sp>
        <p:nvSpPr>
          <p:cNvPr id="29" name="Picture Placeholder 28" title="Decorative">
            <a:extLst>
              <a:ext uri="{FF2B5EF4-FFF2-40B4-BE49-F238E27FC236}">
                <a16:creationId xmlns:a16="http://schemas.microsoft.com/office/drawing/2014/main" id="{AA648B5A-E380-4E42-882E-71EBF6838E22}"/>
              </a:ext>
            </a:extLst>
          </p:cNvPr>
          <p:cNvSpPr>
            <a:spLocks noGrp="1"/>
          </p:cNvSpPr>
          <p:nvPr>
            <p:ph type="pic" sz="quarter" idx="12"/>
          </p:nvPr>
        </p:nvSpPr>
        <p:spPr>
          <a:xfrm>
            <a:off x="8634413" y="812800"/>
            <a:ext cx="3557587" cy="5232400"/>
          </a:xfrm>
        </p:spPr>
        <p:txBody>
          <a:bodyPr/>
          <a:lstStyle/>
          <a:p>
            <a:r>
              <a:rPr lang="en-US"/>
              <a:t>Click icon to add picture</a:t>
            </a:r>
            <a:endParaRPr lang="en-US" dirty="0"/>
          </a:p>
        </p:txBody>
      </p:sp>
      <p:sp>
        <p:nvSpPr>
          <p:cNvPr id="32" name="Text Placeholder 30">
            <a:extLst>
              <a:ext uri="{FF2B5EF4-FFF2-40B4-BE49-F238E27FC236}">
                <a16:creationId xmlns:a16="http://schemas.microsoft.com/office/drawing/2014/main" id="{A0A47E85-3BCA-460F-8AB1-52D89AC152B5}"/>
              </a:ext>
            </a:extLst>
          </p:cNvPr>
          <p:cNvSpPr>
            <a:spLocks noGrp="1"/>
          </p:cNvSpPr>
          <p:nvPr>
            <p:ph type="body" sz="quarter" idx="11" hasCustomPrompt="1"/>
          </p:nvPr>
        </p:nvSpPr>
        <p:spPr>
          <a:xfrm>
            <a:off x="4155313" y="879710"/>
            <a:ext cx="4294206" cy="755650"/>
          </a:xfrm>
        </p:spPr>
        <p:txBody>
          <a:bodyPr anchor="ctr">
            <a:normAutofit/>
          </a:bodyPr>
          <a:lstStyle>
            <a:lvl1pPr marL="0" indent="0">
              <a:buNone/>
              <a:defRPr sz="16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33" name="Text Placeholder 30">
            <a:extLst>
              <a:ext uri="{FF2B5EF4-FFF2-40B4-BE49-F238E27FC236}">
                <a16:creationId xmlns:a16="http://schemas.microsoft.com/office/drawing/2014/main" id="{D357C748-EEC9-489A-BCC6-CA3A91E3F2AD}"/>
              </a:ext>
            </a:extLst>
          </p:cNvPr>
          <p:cNvSpPr>
            <a:spLocks noGrp="1"/>
          </p:cNvSpPr>
          <p:nvPr>
            <p:ph type="body" sz="quarter" idx="13" hasCustomPrompt="1"/>
          </p:nvPr>
        </p:nvSpPr>
        <p:spPr>
          <a:xfrm>
            <a:off x="4155313" y="1956155"/>
            <a:ext cx="4294206" cy="755650"/>
          </a:xfrm>
        </p:spPr>
        <p:txBody>
          <a:bodyPr anchor="ctr">
            <a:normAutofit/>
          </a:bodyPr>
          <a:lstStyle>
            <a:lvl1pPr marL="0" indent="0">
              <a:spcBef>
                <a:spcPts val="0"/>
              </a:spcBef>
              <a:buNone/>
              <a:defRPr sz="16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34" name="Text Placeholder 30">
            <a:extLst>
              <a:ext uri="{FF2B5EF4-FFF2-40B4-BE49-F238E27FC236}">
                <a16:creationId xmlns:a16="http://schemas.microsoft.com/office/drawing/2014/main" id="{59136E3C-98E8-457D-ABD1-BA278DBB491B}"/>
              </a:ext>
            </a:extLst>
          </p:cNvPr>
          <p:cNvSpPr>
            <a:spLocks noGrp="1"/>
          </p:cNvSpPr>
          <p:nvPr>
            <p:ph type="body" sz="quarter" idx="14" hasCustomPrompt="1"/>
          </p:nvPr>
        </p:nvSpPr>
        <p:spPr>
          <a:xfrm>
            <a:off x="4155313" y="3032600"/>
            <a:ext cx="4294206" cy="755650"/>
          </a:xfrm>
        </p:spPr>
        <p:txBody>
          <a:bodyPr anchor="ctr">
            <a:normAutofit/>
          </a:bodyPr>
          <a:lstStyle>
            <a:lvl1pPr marL="0" indent="0">
              <a:spcBef>
                <a:spcPts val="0"/>
              </a:spcBef>
              <a:buNone/>
              <a:defRPr sz="16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35" name="Text Placeholder 30">
            <a:extLst>
              <a:ext uri="{FF2B5EF4-FFF2-40B4-BE49-F238E27FC236}">
                <a16:creationId xmlns:a16="http://schemas.microsoft.com/office/drawing/2014/main" id="{3F9938E0-7CFD-4C1C-88B0-388D25B8B1B8}"/>
              </a:ext>
            </a:extLst>
          </p:cNvPr>
          <p:cNvSpPr>
            <a:spLocks noGrp="1"/>
          </p:cNvSpPr>
          <p:nvPr>
            <p:ph type="body" sz="quarter" idx="15" hasCustomPrompt="1"/>
          </p:nvPr>
        </p:nvSpPr>
        <p:spPr>
          <a:xfrm>
            <a:off x="4155313" y="4109045"/>
            <a:ext cx="4294206" cy="755650"/>
          </a:xfrm>
        </p:spPr>
        <p:txBody>
          <a:bodyPr anchor="ctr">
            <a:normAutofit/>
          </a:bodyPr>
          <a:lstStyle>
            <a:lvl1pPr marL="0" indent="0">
              <a:spcBef>
                <a:spcPts val="0"/>
              </a:spcBef>
              <a:buNone/>
              <a:defRPr sz="16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36" name="Text Placeholder 30">
            <a:extLst>
              <a:ext uri="{FF2B5EF4-FFF2-40B4-BE49-F238E27FC236}">
                <a16:creationId xmlns:a16="http://schemas.microsoft.com/office/drawing/2014/main" id="{D274E9A2-3272-442A-A247-A383255C45F7}"/>
              </a:ext>
            </a:extLst>
          </p:cNvPr>
          <p:cNvSpPr>
            <a:spLocks noGrp="1"/>
          </p:cNvSpPr>
          <p:nvPr>
            <p:ph type="body" sz="quarter" idx="16" hasCustomPrompt="1"/>
          </p:nvPr>
        </p:nvSpPr>
        <p:spPr>
          <a:xfrm>
            <a:off x="4155313" y="5185490"/>
            <a:ext cx="4294206" cy="755650"/>
          </a:xfrm>
        </p:spPr>
        <p:txBody>
          <a:bodyPr anchor="ctr">
            <a:normAutofit/>
          </a:bodyPr>
          <a:lstStyle>
            <a:lvl1pPr marL="0" indent="0">
              <a:spcBef>
                <a:spcPts val="0"/>
              </a:spcBef>
              <a:buNone/>
              <a:defRPr sz="16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42" name="Shape 62" title="Decorative">
            <a:extLst>
              <a:ext uri="{FF2B5EF4-FFF2-40B4-BE49-F238E27FC236}">
                <a16:creationId xmlns:a16="http://schemas.microsoft.com/office/drawing/2014/main" id="{2683CBB0-468F-4DD2-853B-FBFFA91B662E}"/>
              </a:ext>
            </a:extLst>
          </p:cNvPr>
          <p:cNvSpPr/>
          <p:nvPr userDrawn="1"/>
        </p:nvSpPr>
        <p:spPr>
          <a:xfrm rot="16200000" flipV="1">
            <a:off x="1791782" y="3899540"/>
            <a:ext cx="0" cy="1930310"/>
          </a:xfrm>
          <a:prstGeom prst="line">
            <a:avLst/>
          </a:prstGeom>
          <a:ln w="76200">
            <a:solidFill>
              <a:schemeClr val="accent1">
                <a:alpha val="97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122606040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8_Custom Layout">
    <p:bg>
      <p:bgPr>
        <a:solidFill>
          <a:schemeClr val="bg1"/>
        </a:solidFill>
        <a:effectLst/>
      </p:bgPr>
    </p:bg>
    <p:spTree>
      <p:nvGrpSpPr>
        <p:cNvPr id="1" name=""/>
        <p:cNvGrpSpPr/>
        <p:nvPr/>
      </p:nvGrpSpPr>
      <p:grpSpPr>
        <a:xfrm>
          <a:off x="0" y="0"/>
          <a:ext cx="0" cy="0"/>
          <a:chOff x="0" y="0"/>
          <a:chExt cx="0" cy="0"/>
        </a:xfrm>
      </p:grpSpPr>
      <p:sp>
        <p:nvSpPr>
          <p:cNvPr id="29" name="Picture Placeholder 28" title="Decorative">
            <a:extLst>
              <a:ext uri="{FF2B5EF4-FFF2-40B4-BE49-F238E27FC236}">
                <a16:creationId xmlns:a16="http://schemas.microsoft.com/office/drawing/2014/main" id="{AA648B5A-E380-4E42-882E-71EBF6838E22}"/>
              </a:ext>
            </a:extLst>
          </p:cNvPr>
          <p:cNvSpPr>
            <a:spLocks noGrp="1"/>
          </p:cNvSpPr>
          <p:nvPr>
            <p:ph type="pic" sz="quarter" idx="12"/>
          </p:nvPr>
        </p:nvSpPr>
        <p:spPr>
          <a:xfrm>
            <a:off x="361244" y="2225040"/>
            <a:ext cx="4536079" cy="4632960"/>
          </a:xfrm>
        </p:spPr>
        <p:txBody>
          <a:bodyPr/>
          <a:lstStyle/>
          <a:p>
            <a:r>
              <a:rPr lang="en-US"/>
              <a:t>Click icon to add picture</a:t>
            </a:r>
            <a:endParaRPr lang="en-US" dirty="0"/>
          </a:p>
        </p:txBody>
      </p:sp>
      <p:sp>
        <p:nvSpPr>
          <p:cNvPr id="32" name="Text Placeholder 30">
            <a:extLst>
              <a:ext uri="{FF2B5EF4-FFF2-40B4-BE49-F238E27FC236}">
                <a16:creationId xmlns:a16="http://schemas.microsoft.com/office/drawing/2014/main" id="{A0A47E85-3BCA-460F-8AB1-52D89AC152B5}"/>
              </a:ext>
            </a:extLst>
          </p:cNvPr>
          <p:cNvSpPr>
            <a:spLocks noGrp="1"/>
          </p:cNvSpPr>
          <p:nvPr>
            <p:ph type="body" sz="quarter" idx="11" hasCustomPrompt="1"/>
          </p:nvPr>
        </p:nvSpPr>
        <p:spPr>
          <a:xfrm>
            <a:off x="5121031" y="2055335"/>
            <a:ext cx="4294206" cy="755650"/>
          </a:xfrm>
        </p:spPr>
        <p:txBody>
          <a:bodyPr anchor="ctr">
            <a:normAutofit/>
          </a:bodyPr>
          <a:lstStyle>
            <a:lvl1pPr marL="0" indent="0">
              <a:buNone/>
              <a:defRPr sz="14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33" name="Text Placeholder 30">
            <a:extLst>
              <a:ext uri="{FF2B5EF4-FFF2-40B4-BE49-F238E27FC236}">
                <a16:creationId xmlns:a16="http://schemas.microsoft.com/office/drawing/2014/main" id="{D357C748-EEC9-489A-BCC6-CA3A91E3F2AD}"/>
              </a:ext>
            </a:extLst>
          </p:cNvPr>
          <p:cNvSpPr>
            <a:spLocks noGrp="1"/>
          </p:cNvSpPr>
          <p:nvPr>
            <p:ph type="body" sz="quarter" idx="13" hasCustomPrompt="1"/>
          </p:nvPr>
        </p:nvSpPr>
        <p:spPr>
          <a:xfrm>
            <a:off x="5121031" y="2782449"/>
            <a:ext cx="4294206" cy="755650"/>
          </a:xfrm>
        </p:spPr>
        <p:txBody>
          <a:bodyPr anchor="ctr">
            <a:normAutofit/>
          </a:bodyPr>
          <a:lstStyle>
            <a:lvl1pPr marL="0" indent="0">
              <a:spcBef>
                <a:spcPts val="0"/>
              </a:spcBef>
              <a:buNone/>
              <a:defRPr sz="14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34" name="Text Placeholder 30">
            <a:extLst>
              <a:ext uri="{FF2B5EF4-FFF2-40B4-BE49-F238E27FC236}">
                <a16:creationId xmlns:a16="http://schemas.microsoft.com/office/drawing/2014/main" id="{59136E3C-98E8-457D-ABD1-BA278DBB491B}"/>
              </a:ext>
            </a:extLst>
          </p:cNvPr>
          <p:cNvSpPr>
            <a:spLocks noGrp="1"/>
          </p:cNvSpPr>
          <p:nvPr>
            <p:ph type="body" sz="quarter" idx="14" hasCustomPrompt="1"/>
          </p:nvPr>
        </p:nvSpPr>
        <p:spPr>
          <a:xfrm>
            <a:off x="5121031" y="4352427"/>
            <a:ext cx="4294206" cy="755650"/>
          </a:xfrm>
        </p:spPr>
        <p:txBody>
          <a:bodyPr anchor="ctr">
            <a:normAutofit/>
          </a:bodyPr>
          <a:lstStyle>
            <a:lvl1pPr marL="0" indent="0">
              <a:spcBef>
                <a:spcPts val="0"/>
              </a:spcBef>
              <a:buNone/>
              <a:defRPr sz="14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35" name="Text Placeholder 30">
            <a:extLst>
              <a:ext uri="{FF2B5EF4-FFF2-40B4-BE49-F238E27FC236}">
                <a16:creationId xmlns:a16="http://schemas.microsoft.com/office/drawing/2014/main" id="{3F9938E0-7CFD-4C1C-88B0-388D25B8B1B8}"/>
              </a:ext>
            </a:extLst>
          </p:cNvPr>
          <p:cNvSpPr>
            <a:spLocks noGrp="1"/>
          </p:cNvSpPr>
          <p:nvPr>
            <p:ph type="body" sz="quarter" idx="15" hasCustomPrompt="1"/>
          </p:nvPr>
        </p:nvSpPr>
        <p:spPr>
          <a:xfrm>
            <a:off x="5121031" y="3567438"/>
            <a:ext cx="4294206" cy="755650"/>
          </a:xfrm>
        </p:spPr>
        <p:txBody>
          <a:bodyPr anchor="ctr">
            <a:normAutofit/>
          </a:bodyPr>
          <a:lstStyle>
            <a:lvl1pPr marL="0" indent="0">
              <a:spcBef>
                <a:spcPts val="0"/>
              </a:spcBef>
              <a:buNone/>
              <a:defRPr sz="14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36" name="Text Placeholder 30">
            <a:extLst>
              <a:ext uri="{FF2B5EF4-FFF2-40B4-BE49-F238E27FC236}">
                <a16:creationId xmlns:a16="http://schemas.microsoft.com/office/drawing/2014/main" id="{D274E9A2-3272-442A-A247-A383255C45F7}"/>
              </a:ext>
            </a:extLst>
          </p:cNvPr>
          <p:cNvSpPr>
            <a:spLocks noGrp="1"/>
          </p:cNvSpPr>
          <p:nvPr>
            <p:ph type="body" sz="quarter" idx="16" hasCustomPrompt="1"/>
          </p:nvPr>
        </p:nvSpPr>
        <p:spPr>
          <a:xfrm>
            <a:off x="5121031" y="5137415"/>
            <a:ext cx="4294206" cy="755650"/>
          </a:xfrm>
        </p:spPr>
        <p:txBody>
          <a:bodyPr anchor="ctr">
            <a:normAutofit/>
          </a:bodyPr>
          <a:lstStyle>
            <a:lvl1pPr marL="0" indent="0">
              <a:spcBef>
                <a:spcPts val="0"/>
              </a:spcBef>
              <a:buNone/>
              <a:defRPr sz="14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3" name="Rectangle 2" title="Decorative">
            <a:extLst>
              <a:ext uri="{FF2B5EF4-FFF2-40B4-BE49-F238E27FC236}">
                <a16:creationId xmlns:a16="http://schemas.microsoft.com/office/drawing/2014/main" id="{E2F3CED5-D6C7-4A0B-B731-FDB78F4E3341}"/>
              </a:ext>
            </a:extLst>
          </p:cNvPr>
          <p:cNvSpPr/>
          <p:nvPr userDrawn="1"/>
        </p:nvSpPr>
        <p:spPr>
          <a:xfrm>
            <a:off x="353385" y="0"/>
            <a:ext cx="4572513" cy="20593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Shape 62" title="Decorative">
            <a:extLst>
              <a:ext uri="{FF2B5EF4-FFF2-40B4-BE49-F238E27FC236}">
                <a16:creationId xmlns:a16="http://schemas.microsoft.com/office/drawing/2014/main" id="{2683CBB0-468F-4DD2-853B-FBFFA91B662E}"/>
              </a:ext>
            </a:extLst>
          </p:cNvPr>
          <p:cNvSpPr/>
          <p:nvPr userDrawn="1"/>
        </p:nvSpPr>
        <p:spPr>
          <a:xfrm rot="16200000" flipV="1">
            <a:off x="1560255" y="445140"/>
            <a:ext cx="0" cy="1930310"/>
          </a:xfrm>
          <a:prstGeom prst="line">
            <a:avLst/>
          </a:prstGeom>
          <a:ln w="76200">
            <a:solidFill>
              <a:schemeClr val="accent2">
                <a:lumMod val="75000"/>
                <a:lumOff val="25000"/>
                <a:alpha val="97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
        <p:nvSpPr>
          <p:cNvPr id="13" name="Title 1">
            <a:extLst>
              <a:ext uri="{FF2B5EF4-FFF2-40B4-BE49-F238E27FC236}">
                <a16:creationId xmlns:a16="http://schemas.microsoft.com/office/drawing/2014/main" id="{408AC775-D0E4-4AE8-B104-8AF0CC99549B}"/>
              </a:ext>
            </a:extLst>
          </p:cNvPr>
          <p:cNvSpPr>
            <a:spLocks noGrp="1"/>
          </p:cNvSpPr>
          <p:nvPr>
            <p:ph type="title" hasCustomPrompt="1"/>
          </p:nvPr>
        </p:nvSpPr>
        <p:spPr>
          <a:xfrm>
            <a:off x="595100" y="192385"/>
            <a:ext cx="2275389" cy="1025525"/>
          </a:xfrm>
          <a:noFill/>
        </p:spPr>
        <p:txBody>
          <a:bodyPr vert="horz" lIns="0" tIns="45720" rIns="91440" bIns="0" rtlCol="0" anchor="b">
            <a:noAutofit/>
          </a:bodyPr>
          <a:lstStyle>
            <a:lvl1pPr>
              <a:defRPr lang="en-US" sz="5000" b="1">
                <a:solidFill>
                  <a:schemeClr val="bg1"/>
                </a:solidFill>
                <a:latin typeface="+mj-lt"/>
              </a:defRPr>
            </a:lvl1pPr>
          </a:lstStyle>
          <a:p>
            <a:pPr marL="0" lvl="0"/>
            <a:r>
              <a:rPr lang="en-US" dirty="0"/>
              <a:t>Agenda</a:t>
            </a:r>
          </a:p>
        </p:txBody>
      </p:sp>
    </p:spTree>
    <p:extLst>
      <p:ext uri="{BB962C8B-B14F-4D97-AF65-F5344CB8AC3E}">
        <p14:creationId xmlns:p14="http://schemas.microsoft.com/office/powerpoint/2010/main" val="259504301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1_Custom Layout">
    <p:bg>
      <p:bgPr>
        <a:solidFill>
          <a:schemeClr val="bg1"/>
        </a:solidFill>
        <a:effectLst/>
      </p:bgPr>
    </p:bg>
    <p:spTree>
      <p:nvGrpSpPr>
        <p:cNvPr id="1" name=""/>
        <p:cNvGrpSpPr/>
        <p:nvPr/>
      </p:nvGrpSpPr>
      <p:grpSpPr>
        <a:xfrm>
          <a:off x="0" y="0"/>
          <a:ext cx="0" cy="0"/>
          <a:chOff x="0" y="0"/>
          <a:chExt cx="0" cy="0"/>
        </a:xfrm>
      </p:grpSpPr>
      <p:sp>
        <p:nvSpPr>
          <p:cNvPr id="29" name="Picture Placeholder 28" title="Decorative">
            <a:extLst>
              <a:ext uri="{FF2B5EF4-FFF2-40B4-BE49-F238E27FC236}">
                <a16:creationId xmlns:a16="http://schemas.microsoft.com/office/drawing/2014/main" id="{AA648B5A-E380-4E42-882E-71EBF6838E22}"/>
              </a:ext>
            </a:extLst>
          </p:cNvPr>
          <p:cNvSpPr>
            <a:spLocks noGrp="1"/>
          </p:cNvSpPr>
          <p:nvPr>
            <p:ph type="pic" sz="quarter" idx="12"/>
          </p:nvPr>
        </p:nvSpPr>
        <p:spPr>
          <a:xfrm>
            <a:off x="6264877" y="0"/>
            <a:ext cx="5927124" cy="6858000"/>
          </a:xfrm>
        </p:spPr>
        <p:txBody>
          <a:bodyPr/>
          <a:lstStyle/>
          <a:p>
            <a:r>
              <a:rPr lang="en-US"/>
              <a:t>Click icon to add picture</a:t>
            </a:r>
            <a:endParaRPr lang="en-US" dirty="0"/>
          </a:p>
        </p:txBody>
      </p:sp>
      <p:sp>
        <p:nvSpPr>
          <p:cNvPr id="32" name="Text Placeholder 30">
            <a:extLst>
              <a:ext uri="{FF2B5EF4-FFF2-40B4-BE49-F238E27FC236}">
                <a16:creationId xmlns:a16="http://schemas.microsoft.com/office/drawing/2014/main" id="{A0A47E85-3BCA-460F-8AB1-52D89AC152B5}"/>
              </a:ext>
            </a:extLst>
          </p:cNvPr>
          <p:cNvSpPr>
            <a:spLocks noGrp="1"/>
          </p:cNvSpPr>
          <p:nvPr>
            <p:ph type="body" sz="quarter" idx="11" hasCustomPrompt="1"/>
          </p:nvPr>
        </p:nvSpPr>
        <p:spPr>
          <a:xfrm>
            <a:off x="471529" y="2348736"/>
            <a:ext cx="4294206" cy="755650"/>
          </a:xfrm>
        </p:spPr>
        <p:txBody>
          <a:bodyPr anchor="ctr">
            <a:normAutofit/>
          </a:bodyPr>
          <a:lstStyle>
            <a:lvl1pPr marL="0" indent="0">
              <a:buNone/>
              <a:defRPr sz="14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33" name="Text Placeholder 30">
            <a:extLst>
              <a:ext uri="{FF2B5EF4-FFF2-40B4-BE49-F238E27FC236}">
                <a16:creationId xmlns:a16="http://schemas.microsoft.com/office/drawing/2014/main" id="{D357C748-EEC9-489A-BCC6-CA3A91E3F2AD}"/>
              </a:ext>
            </a:extLst>
          </p:cNvPr>
          <p:cNvSpPr>
            <a:spLocks noGrp="1"/>
          </p:cNvSpPr>
          <p:nvPr>
            <p:ph type="body" sz="quarter" idx="13" hasCustomPrompt="1"/>
          </p:nvPr>
        </p:nvSpPr>
        <p:spPr>
          <a:xfrm>
            <a:off x="471529" y="3075850"/>
            <a:ext cx="4294206" cy="755650"/>
          </a:xfrm>
        </p:spPr>
        <p:txBody>
          <a:bodyPr anchor="ctr">
            <a:normAutofit/>
          </a:bodyPr>
          <a:lstStyle>
            <a:lvl1pPr marL="0" indent="0">
              <a:spcBef>
                <a:spcPts val="0"/>
              </a:spcBef>
              <a:buNone/>
              <a:defRPr sz="14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34" name="Text Placeholder 30">
            <a:extLst>
              <a:ext uri="{FF2B5EF4-FFF2-40B4-BE49-F238E27FC236}">
                <a16:creationId xmlns:a16="http://schemas.microsoft.com/office/drawing/2014/main" id="{59136E3C-98E8-457D-ABD1-BA278DBB491B}"/>
              </a:ext>
            </a:extLst>
          </p:cNvPr>
          <p:cNvSpPr>
            <a:spLocks noGrp="1"/>
          </p:cNvSpPr>
          <p:nvPr>
            <p:ph type="body" sz="quarter" idx="14" hasCustomPrompt="1"/>
          </p:nvPr>
        </p:nvSpPr>
        <p:spPr>
          <a:xfrm>
            <a:off x="471529" y="4645828"/>
            <a:ext cx="4294206" cy="755650"/>
          </a:xfrm>
        </p:spPr>
        <p:txBody>
          <a:bodyPr anchor="ctr">
            <a:normAutofit/>
          </a:bodyPr>
          <a:lstStyle>
            <a:lvl1pPr marL="0" indent="0">
              <a:spcBef>
                <a:spcPts val="0"/>
              </a:spcBef>
              <a:buNone/>
              <a:defRPr sz="14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35" name="Text Placeholder 30">
            <a:extLst>
              <a:ext uri="{FF2B5EF4-FFF2-40B4-BE49-F238E27FC236}">
                <a16:creationId xmlns:a16="http://schemas.microsoft.com/office/drawing/2014/main" id="{3F9938E0-7CFD-4C1C-88B0-388D25B8B1B8}"/>
              </a:ext>
            </a:extLst>
          </p:cNvPr>
          <p:cNvSpPr>
            <a:spLocks noGrp="1"/>
          </p:cNvSpPr>
          <p:nvPr>
            <p:ph type="body" sz="quarter" idx="15" hasCustomPrompt="1"/>
          </p:nvPr>
        </p:nvSpPr>
        <p:spPr>
          <a:xfrm>
            <a:off x="471529" y="3860839"/>
            <a:ext cx="4294206" cy="755650"/>
          </a:xfrm>
        </p:spPr>
        <p:txBody>
          <a:bodyPr anchor="ctr">
            <a:normAutofit/>
          </a:bodyPr>
          <a:lstStyle>
            <a:lvl1pPr marL="0" indent="0">
              <a:spcBef>
                <a:spcPts val="0"/>
              </a:spcBef>
              <a:buNone/>
              <a:defRPr sz="14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36" name="Text Placeholder 30">
            <a:extLst>
              <a:ext uri="{FF2B5EF4-FFF2-40B4-BE49-F238E27FC236}">
                <a16:creationId xmlns:a16="http://schemas.microsoft.com/office/drawing/2014/main" id="{D274E9A2-3272-442A-A247-A383255C45F7}"/>
              </a:ext>
            </a:extLst>
          </p:cNvPr>
          <p:cNvSpPr>
            <a:spLocks noGrp="1"/>
          </p:cNvSpPr>
          <p:nvPr>
            <p:ph type="body" sz="quarter" idx="16" hasCustomPrompt="1"/>
          </p:nvPr>
        </p:nvSpPr>
        <p:spPr>
          <a:xfrm>
            <a:off x="471529" y="5430816"/>
            <a:ext cx="4294206" cy="755650"/>
          </a:xfrm>
        </p:spPr>
        <p:txBody>
          <a:bodyPr anchor="ctr">
            <a:normAutofit/>
          </a:bodyPr>
          <a:lstStyle>
            <a:lvl1pPr marL="0" indent="0">
              <a:spcBef>
                <a:spcPts val="0"/>
              </a:spcBef>
              <a:buNone/>
              <a:defRPr sz="14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3" name="Rectangle 2" title="Decorative">
            <a:extLst>
              <a:ext uri="{FF2B5EF4-FFF2-40B4-BE49-F238E27FC236}">
                <a16:creationId xmlns:a16="http://schemas.microsoft.com/office/drawing/2014/main" id="{E2F3CED5-D6C7-4A0B-B731-FDB78F4E3341}"/>
              </a:ext>
            </a:extLst>
          </p:cNvPr>
          <p:cNvSpPr/>
          <p:nvPr userDrawn="1"/>
        </p:nvSpPr>
        <p:spPr>
          <a:xfrm>
            <a:off x="353385" y="0"/>
            <a:ext cx="4572513" cy="20593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Shape 62" title="Decorative">
            <a:extLst>
              <a:ext uri="{FF2B5EF4-FFF2-40B4-BE49-F238E27FC236}">
                <a16:creationId xmlns:a16="http://schemas.microsoft.com/office/drawing/2014/main" id="{2683CBB0-468F-4DD2-853B-FBFFA91B662E}"/>
              </a:ext>
            </a:extLst>
          </p:cNvPr>
          <p:cNvSpPr/>
          <p:nvPr userDrawn="1"/>
        </p:nvSpPr>
        <p:spPr>
          <a:xfrm rot="16200000" flipV="1">
            <a:off x="1560255" y="445140"/>
            <a:ext cx="0" cy="1930310"/>
          </a:xfrm>
          <a:prstGeom prst="line">
            <a:avLst/>
          </a:prstGeom>
          <a:ln w="76200">
            <a:solidFill>
              <a:schemeClr val="accent1">
                <a:lumMod val="60000"/>
                <a:lumOff val="40000"/>
                <a:alpha val="97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
        <p:nvSpPr>
          <p:cNvPr id="13" name="Title 1">
            <a:extLst>
              <a:ext uri="{FF2B5EF4-FFF2-40B4-BE49-F238E27FC236}">
                <a16:creationId xmlns:a16="http://schemas.microsoft.com/office/drawing/2014/main" id="{408AC775-D0E4-4AE8-B104-8AF0CC99549B}"/>
              </a:ext>
            </a:extLst>
          </p:cNvPr>
          <p:cNvSpPr>
            <a:spLocks noGrp="1"/>
          </p:cNvSpPr>
          <p:nvPr>
            <p:ph type="title" hasCustomPrompt="1"/>
          </p:nvPr>
        </p:nvSpPr>
        <p:spPr>
          <a:xfrm>
            <a:off x="595100" y="192385"/>
            <a:ext cx="2275389" cy="1025525"/>
          </a:xfrm>
          <a:noFill/>
        </p:spPr>
        <p:txBody>
          <a:bodyPr vert="horz" lIns="0" tIns="45720" rIns="91440" bIns="0" rtlCol="0" anchor="b">
            <a:noAutofit/>
          </a:bodyPr>
          <a:lstStyle>
            <a:lvl1pPr>
              <a:defRPr lang="en-US" sz="5000" b="1">
                <a:solidFill>
                  <a:schemeClr val="bg1"/>
                </a:solidFill>
                <a:latin typeface="+mj-lt"/>
              </a:defRPr>
            </a:lvl1pPr>
          </a:lstStyle>
          <a:p>
            <a:pPr marL="0" lvl="0"/>
            <a:r>
              <a:rPr lang="en-US" dirty="0"/>
              <a:t>Agenda</a:t>
            </a:r>
          </a:p>
        </p:txBody>
      </p:sp>
    </p:spTree>
    <p:extLst>
      <p:ext uri="{BB962C8B-B14F-4D97-AF65-F5344CB8AC3E}">
        <p14:creationId xmlns:p14="http://schemas.microsoft.com/office/powerpoint/2010/main" val="257341286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7_Custom Layout">
    <p:bg>
      <p:bgPr>
        <a:solidFill>
          <a:schemeClr val="bg1"/>
        </a:solidFill>
        <a:effectLst/>
      </p:bgPr>
    </p:bg>
    <p:spTree>
      <p:nvGrpSpPr>
        <p:cNvPr id="1" name=""/>
        <p:cNvGrpSpPr/>
        <p:nvPr/>
      </p:nvGrpSpPr>
      <p:grpSpPr>
        <a:xfrm>
          <a:off x="0" y="0"/>
          <a:ext cx="0" cy="0"/>
          <a:chOff x="0" y="0"/>
          <a:chExt cx="0" cy="0"/>
        </a:xfrm>
      </p:grpSpPr>
      <p:sp>
        <p:nvSpPr>
          <p:cNvPr id="29" name="Picture Placeholder 28" title="Decorative">
            <a:extLst>
              <a:ext uri="{FF2B5EF4-FFF2-40B4-BE49-F238E27FC236}">
                <a16:creationId xmlns:a16="http://schemas.microsoft.com/office/drawing/2014/main" id="{AA648B5A-E380-4E42-882E-71EBF6838E22}"/>
              </a:ext>
            </a:extLst>
          </p:cNvPr>
          <p:cNvSpPr>
            <a:spLocks noGrp="1"/>
          </p:cNvSpPr>
          <p:nvPr>
            <p:ph type="pic" sz="quarter" idx="12"/>
          </p:nvPr>
        </p:nvSpPr>
        <p:spPr>
          <a:xfrm>
            <a:off x="1" y="0"/>
            <a:ext cx="4910666" cy="6858000"/>
          </a:xfrm>
        </p:spPr>
        <p:txBody>
          <a:bodyPr/>
          <a:lstStyle/>
          <a:p>
            <a:r>
              <a:rPr lang="en-US" noProof="0"/>
              <a:t>Click icon to add picture</a:t>
            </a:r>
            <a:endParaRPr lang="en-US" noProof="0" dirty="0"/>
          </a:p>
        </p:txBody>
      </p:sp>
      <p:sp>
        <p:nvSpPr>
          <p:cNvPr id="3" name="Rectangle 2" title="Decorative"/>
          <p:cNvSpPr/>
          <p:nvPr userDrawn="1"/>
        </p:nvSpPr>
        <p:spPr>
          <a:xfrm>
            <a:off x="4910667" y="0"/>
            <a:ext cx="117404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2" name="Text Placeholder 30">
            <a:extLst>
              <a:ext uri="{FF2B5EF4-FFF2-40B4-BE49-F238E27FC236}">
                <a16:creationId xmlns:a16="http://schemas.microsoft.com/office/drawing/2014/main" id="{A0A47E85-3BCA-460F-8AB1-52D89AC152B5}"/>
              </a:ext>
            </a:extLst>
          </p:cNvPr>
          <p:cNvSpPr>
            <a:spLocks noGrp="1"/>
          </p:cNvSpPr>
          <p:nvPr>
            <p:ph type="body" sz="quarter" idx="11" hasCustomPrompt="1"/>
          </p:nvPr>
        </p:nvSpPr>
        <p:spPr>
          <a:xfrm>
            <a:off x="6295131" y="879710"/>
            <a:ext cx="4801847" cy="755650"/>
          </a:xfrm>
        </p:spPr>
        <p:txBody>
          <a:bodyPr anchor="ctr">
            <a:normAutofit/>
          </a:bodyPr>
          <a:lstStyle>
            <a:lvl1pPr marL="0" indent="0">
              <a:buNone/>
              <a:defRPr sz="1600">
                <a:solidFill>
                  <a:schemeClr val="tx2"/>
                </a:solidFill>
                <a:latin typeface="+mn-lt"/>
                <a:cs typeface="Arial" panose="020B0604020202020204" pitchFamily="34" charset="0"/>
              </a:defRPr>
            </a:lvl1pPr>
            <a:lvl2pPr marL="457200" indent="0">
              <a:buNone/>
              <a:defRPr/>
            </a:lvl2pPr>
          </a:lstStyle>
          <a:p>
            <a:pPr lvl="0"/>
            <a:r>
              <a:rPr lang="en-US" noProof="0"/>
              <a:t>Click to edit Master </a:t>
            </a:r>
            <a:br>
              <a:rPr lang="en-US" noProof="0"/>
            </a:br>
            <a:r>
              <a:rPr lang="en-US" noProof="0"/>
              <a:t>text styles</a:t>
            </a:r>
          </a:p>
        </p:txBody>
      </p:sp>
      <p:sp>
        <p:nvSpPr>
          <p:cNvPr id="33" name="Text Placeholder 30">
            <a:extLst>
              <a:ext uri="{FF2B5EF4-FFF2-40B4-BE49-F238E27FC236}">
                <a16:creationId xmlns:a16="http://schemas.microsoft.com/office/drawing/2014/main" id="{D357C748-EEC9-489A-BCC6-CA3A91E3F2AD}"/>
              </a:ext>
            </a:extLst>
          </p:cNvPr>
          <p:cNvSpPr>
            <a:spLocks noGrp="1"/>
          </p:cNvSpPr>
          <p:nvPr>
            <p:ph type="body" sz="quarter" idx="13" hasCustomPrompt="1"/>
          </p:nvPr>
        </p:nvSpPr>
        <p:spPr>
          <a:xfrm>
            <a:off x="6295131" y="1956155"/>
            <a:ext cx="4801847" cy="755650"/>
          </a:xfrm>
        </p:spPr>
        <p:txBody>
          <a:bodyPr anchor="ctr">
            <a:normAutofit/>
          </a:bodyPr>
          <a:lstStyle>
            <a:lvl1pPr marL="0" indent="0">
              <a:spcBef>
                <a:spcPts val="0"/>
              </a:spcBef>
              <a:buNone/>
              <a:defRPr sz="1600">
                <a:solidFill>
                  <a:schemeClr val="tx2"/>
                </a:solidFill>
                <a:latin typeface="+mn-lt"/>
                <a:cs typeface="Arial" panose="020B0604020202020204" pitchFamily="34" charset="0"/>
              </a:defRPr>
            </a:lvl1pPr>
            <a:lvl2pPr marL="457200" indent="0">
              <a:buNone/>
              <a:defRPr/>
            </a:lvl2pPr>
          </a:lstStyle>
          <a:p>
            <a:pPr lvl="0"/>
            <a:r>
              <a:rPr lang="en-US" noProof="0"/>
              <a:t>Click to edit Master </a:t>
            </a:r>
            <a:br>
              <a:rPr lang="en-US" noProof="0"/>
            </a:br>
            <a:r>
              <a:rPr lang="en-US" noProof="0"/>
              <a:t>text styles</a:t>
            </a:r>
          </a:p>
        </p:txBody>
      </p:sp>
      <p:sp>
        <p:nvSpPr>
          <p:cNvPr id="34" name="Text Placeholder 30">
            <a:extLst>
              <a:ext uri="{FF2B5EF4-FFF2-40B4-BE49-F238E27FC236}">
                <a16:creationId xmlns:a16="http://schemas.microsoft.com/office/drawing/2014/main" id="{59136E3C-98E8-457D-ABD1-BA278DBB491B}"/>
              </a:ext>
            </a:extLst>
          </p:cNvPr>
          <p:cNvSpPr>
            <a:spLocks noGrp="1"/>
          </p:cNvSpPr>
          <p:nvPr>
            <p:ph type="body" sz="quarter" idx="14" hasCustomPrompt="1"/>
          </p:nvPr>
        </p:nvSpPr>
        <p:spPr>
          <a:xfrm>
            <a:off x="6295131" y="3032600"/>
            <a:ext cx="4801847" cy="755650"/>
          </a:xfrm>
        </p:spPr>
        <p:txBody>
          <a:bodyPr anchor="ctr">
            <a:normAutofit/>
          </a:bodyPr>
          <a:lstStyle>
            <a:lvl1pPr marL="0" indent="0">
              <a:spcBef>
                <a:spcPts val="0"/>
              </a:spcBef>
              <a:buNone/>
              <a:defRPr sz="1600">
                <a:solidFill>
                  <a:schemeClr val="tx2"/>
                </a:solidFill>
                <a:latin typeface="+mn-lt"/>
                <a:cs typeface="Arial" panose="020B0604020202020204" pitchFamily="34" charset="0"/>
              </a:defRPr>
            </a:lvl1pPr>
            <a:lvl2pPr marL="457200" indent="0">
              <a:buNone/>
              <a:defRPr/>
            </a:lvl2pPr>
          </a:lstStyle>
          <a:p>
            <a:pPr lvl="0"/>
            <a:r>
              <a:rPr lang="en-US" noProof="0"/>
              <a:t>Click to edit Master </a:t>
            </a:r>
            <a:br>
              <a:rPr lang="en-US" noProof="0"/>
            </a:br>
            <a:r>
              <a:rPr lang="en-US" noProof="0"/>
              <a:t>text styles</a:t>
            </a:r>
          </a:p>
        </p:txBody>
      </p:sp>
      <p:sp>
        <p:nvSpPr>
          <p:cNvPr id="35" name="Text Placeholder 30">
            <a:extLst>
              <a:ext uri="{FF2B5EF4-FFF2-40B4-BE49-F238E27FC236}">
                <a16:creationId xmlns:a16="http://schemas.microsoft.com/office/drawing/2014/main" id="{3F9938E0-7CFD-4C1C-88B0-388D25B8B1B8}"/>
              </a:ext>
            </a:extLst>
          </p:cNvPr>
          <p:cNvSpPr>
            <a:spLocks noGrp="1"/>
          </p:cNvSpPr>
          <p:nvPr>
            <p:ph type="body" sz="quarter" idx="15" hasCustomPrompt="1"/>
          </p:nvPr>
        </p:nvSpPr>
        <p:spPr>
          <a:xfrm>
            <a:off x="6295131" y="4109045"/>
            <a:ext cx="4801847" cy="755650"/>
          </a:xfrm>
        </p:spPr>
        <p:txBody>
          <a:bodyPr anchor="ctr">
            <a:normAutofit/>
          </a:bodyPr>
          <a:lstStyle>
            <a:lvl1pPr marL="0" indent="0">
              <a:spcBef>
                <a:spcPts val="0"/>
              </a:spcBef>
              <a:buNone/>
              <a:defRPr sz="1600">
                <a:solidFill>
                  <a:schemeClr val="tx2"/>
                </a:solidFill>
                <a:latin typeface="+mn-lt"/>
                <a:cs typeface="Arial" panose="020B0604020202020204" pitchFamily="34" charset="0"/>
              </a:defRPr>
            </a:lvl1pPr>
            <a:lvl2pPr marL="457200" indent="0">
              <a:buNone/>
              <a:defRPr/>
            </a:lvl2pPr>
          </a:lstStyle>
          <a:p>
            <a:pPr lvl="0"/>
            <a:r>
              <a:rPr lang="en-US" noProof="0"/>
              <a:t>Click to edit Master </a:t>
            </a:r>
            <a:br>
              <a:rPr lang="en-US" noProof="0"/>
            </a:br>
            <a:r>
              <a:rPr lang="en-US" noProof="0"/>
              <a:t>text styles</a:t>
            </a:r>
          </a:p>
        </p:txBody>
      </p:sp>
      <p:sp>
        <p:nvSpPr>
          <p:cNvPr id="36" name="Text Placeholder 30">
            <a:extLst>
              <a:ext uri="{FF2B5EF4-FFF2-40B4-BE49-F238E27FC236}">
                <a16:creationId xmlns:a16="http://schemas.microsoft.com/office/drawing/2014/main" id="{D274E9A2-3272-442A-A247-A383255C45F7}"/>
              </a:ext>
            </a:extLst>
          </p:cNvPr>
          <p:cNvSpPr>
            <a:spLocks noGrp="1"/>
          </p:cNvSpPr>
          <p:nvPr>
            <p:ph type="body" sz="quarter" idx="16" hasCustomPrompt="1"/>
          </p:nvPr>
        </p:nvSpPr>
        <p:spPr>
          <a:xfrm>
            <a:off x="6295131" y="5185490"/>
            <a:ext cx="4801847" cy="755650"/>
          </a:xfrm>
        </p:spPr>
        <p:txBody>
          <a:bodyPr anchor="ctr">
            <a:normAutofit/>
          </a:bodyPr>
          <a:lstStyle>
            <a:lvl1pPr marL="0" indent="0">
              <a:spcBef>
                <a:spcPts val="0"/>
              </a:spcBef>
              <a:buNone/>
              <a:defRPr sz="1600">
                <a:solidFill>
                  <a:schemeClr val="tx2"/>
                </a:solidFill>
                <a:latin typeface="+mn-lt"/>
                <a:cs typeface="Arial" panose="020B0604020202020204" pitchFamily="34" charset="0"/>
              </a:defRPr>
            </a:lvl1pPr>
            <a:lvl2pPr marL="457200" indent="0">
              <a:buNone/>
              <a:defRPr/>
            </a:lvl2pPr>
          </a:lstStyle>
          <a:p>
            <a:pPr lvl="0"/>
            <a:r>
              <a:rPr lang="en-US" noProof="0"/>
              <a:t>Click to edit Master </a:t>
            </a:r>
            <a:br>
              <a:rPr lang="en-US" noProof="0"/>
            </a:br>
            <a:r>
              <a:rPr lang="en-US" noProof="0"/>
              <a:t>text styles</a:t>
            </a:r>
          </a:p>
        </p:txBody>
      </p:sp>
      <p:sp>
        <p:nvSpPr>
          <p:cNvPr id="37" name="Text Placeholder 30">
            <a:extLst>
              <a:ext uri="{FF2B5EF4-FFF2-40B4-BE49-F238E27FC236}">
                <a16:creationId xmlns:a16="http://schemas.microsoft.com/office/drawing/2014/main" id="{2D435A30-7C8E-4847-B027-91CBFA159229}"/>
              </a:ext>
            </a:extLst>
          </p:cNvPr>
          <p:cNvSpPr>
            <a:spLocks noGrp="1"/>
          </p:cNvSpPr>
          <p:nvPr>
            <p:ph type="body" sz="quarter" idx="17" hasCustomPrompt="1"/>
          </p:nvPr>
        </p:nvSpPr>
        <p:spPr>
          <a:xfrm>
            <a:off x="5084074" y="879710"/>
            <a:ext cx="741082" cy="755650"/>
          </a:xfrm>
        </p:spPr>
        <p:txBody>
          <a:bodyPr rIns="0" anchor="ctr">
            <a:noAutofit/>
          </a:bodyPr>
          <a:lstStyle>
            <a:lvl1pPr marL="0" indent="0" algn="r">
              <a:buNone/>
              <a:defRPr sz="6000">
                <a:solidFill>
                  <a:schemeClr val="bg1"/>
                </a:solidFill>
                <a:latin typeface="+mj-lt"/>
                <a:cs typeface="Arial" panose="020B0604020202020204" pitchFamily="34" charset="0"/>
              </a:defRPr>
            </a:lvl1pPr>
            <a:lvl2pPr marL="457200" indent="0">
              <a:buNone/>
              <a:defRPr/>
            </a:lvl2pPr>
          </a:lstStyle>
          <a:p>
            <a:pPr lvl="0"/>
            <a:r>
              <a:rPr lang="en-US" noProof="0"/>
              <a:t>1</a:t>
            </a:r>
          </a:p>
        </p:txBody>
      </p:sp>
      <p:sp>
        <p:nvSpPr>
          <p:cNvPr id="38" name="Text Placeholder 30">
            <a:extLst>
              <a:ext uri="{FF2B5EF4-FFF2-40B4-BE49-F238E27FC236}">
                <a16:creationId xmlns:a16="http://schemas.microsoft.com/office/drawing/2014/main" id="{819BB324-34C6-4FF7-8780-D294AC6EC5AC}"/>
              </a:ext>
            </a:extLst>
          </p:cNvPr>
          <p:cNvSpPr>
            <a:spLocks noGrp="1"/>
          </p:cNvSpPr>
          <p:nvPr>
            <p:ph type="body" sz="quarter" idx="18" hasCustomPrompt="1"/>
          </p:nvPr>
        </p:nvSpPr>
        <p:spPr>
          <a:xfrm>
            <a:off x="5084074" y="1956155"/>
            <a:ext cx="741082" cy="755650"/>
          </a:xfrm>
        </p:spPr>
        <p:txBody>
          <a:bodyPr rIns="0" anchor="ctr">
            <a:noAutofit/>
          </a:bodyPr>
          <a:lstStyle>
            <a:lvl1pPr marL="0" indent="0" algn="r">
              <a:buNone/>
              <a:defRPr sz="6000">
                <a:solidFill>
                  <a:schemeClr val="bg1"/>
                </a:solidFill>
                <a:latin typeface="+mj-lt"/>
                <a:cs typeface="Arial" panose="020B0604020202020204" pitchFamily="34" charset="0"/>
              </a:defRPr>
            </a:lvl1pPr>
            <a:lvl2pPr marL="457200" indent="0">
              <a:buNone/>
              <a:defRPr/>
            </a:lvl2pPr>
          </a:lstStyle>
          <a:p>
            <a:pPr lvl="0"/>
            <a:r>
              <a:rPr lang="en-US" noProof="0"/>
              <a:t>2</a:t>
            </a:r>
          </a:p>
        </p:txBody>
      </p:sp>
      <p:sp>
        <p:nvSpPr>
          <p:cNvPr id="39" name="Text Placeholder 30">
            <a:extLst>
              <a:ext uri="{FF2B5EF4-FFF2-40B4-BE49-F238E27FC236}">
                <a16:creationId xmlns:a16="http://schemas.microsoft.com/office/drawing/2014/main" id="{43B3C496-FB0A-4924-A341-696D17E2D9C5}"/>
              </a:ext>
            </a:extLst>
          </p:cNvPr>
          <p:cNvSpPr>
            <a:spLocks noGrp="1"/>
          </p:cNvSpPr>
          <p:nvPr>
            <p:ph type="body" sz="quarter" idx="19" hasCustomPrompt="1"/>
          </p:nvPr>
        </p:nvSpPr>
        <p:spPr>
          <a:xfrm>
            <a:off x="5084074" y="3032600"/>
            <a:ext cx="741082" cy="755650"/>
          </a:xfrm>
        </p:spPr>
        <p:txBody>
          <a:bodyPr rIns="0" anchor="ctr">
            <a:noAutofit/>
          </a:bodyPr>
          <a:lstStyle>
            <a:lvl1pPr marL="0" indent="0" algn="r">
              <a:buNone/>
              <a:defRPr sz="6000">
                <a:solidFill>
                  <a:schemeClr val="bg1"/>
                </a:solidFill>
                <a:latin typeface="+mj-lt"/>
                <a:cs typeface="Arial" panose="020B0604020202020204" pitchFamily="34" charset="0"/>
              </a:defRPr>
            </a:lvl1pPr>
            <a:lvl2pPr marL="457200" indent="0">
              <a:buNone/>
              <a:defRPr/>
            </a:lvl2pPr>
          </a:lstStyle>
          <a:p>
            <a:pPr lvl="0"/>
            <a:r>
              <a:rPr lang="en-US" noProof="0"/>
              <a:t>3</a:t>
            </a:r>
          </a:p>
        </p:txBody>
      </p:sp>
      <p:sp>
        <p:nvSpPr>
          <p:cNvPr id="40" name="Text Placeholder 30">
            <a:extLst>
              <a:ext uri="{FF2B5EF4-FFF2-40B4-BE49-F238E27FC236}">
                <a16:creationId xmlns:a16="http://schemas.microsoft.com/office/drawing/2014/main" id="{FEACD5FF-800E-4BB0-82F3-2E0AEF1215D5}"/>
              </a:ext>
            </a:extLst>
          </p:cNvPr>
          <p:cNvSpPr>
            <a:spLocks noGrp="1"/>
          </p:cNvSpPr>
          <p:nvPr>
            <p:ph type="body" sz="quarter" idx="20" hasCustomPrompt="1"/>
          </p:nvPr>
        </p:nvSpPr>
        <p:spPr>
          <a:xfrm>
            <a:off x="5084074" y="4109045"/>
            <a:ext cx="741082" cy="755650"/>
          </a:xfrm>
        </p:spPr>
        <p:txBody>
          <a:bodyPr rIns="0" anchor="ctr">
            <a:noAutofit/>
          </a:bodyPr>
          <a:lstStyle>
            <a:lvl1pPr marL="0" indent="0" algn="r">
              <a:buNone/>
              <a:defRPr sz="6000">
                <a:solidFill>
                  <a:schemeClr val="bg1"/>
                </a:solidFill>
                <a:latin typeface="+mj-lt"/>
                <a:cs typeface="Arial" panose="020B0604020202020204" pitchFamily="34" charset="0"/>
              </a:defRPr>
            </a:lvl1pPr>
            <a:lvl2pPr marL="457200" indent="0">
              <a:buNone/>
              <a:defRPr/>
            </a:lvl2pPr>
          </a:lstStyle>
          <a:p>
            <a:pPr lvl="0"/>
            <a:r>
              <a:rPr lang="en-US" noProof="0"/>
              <a:t>4</a:t>
            </a:r>
          </a:p>
        </p:txBody>
      </p:sp>
      <p:sp>
        <p:nvSpPr>
          <p:cNvPr id="41" name="Text Placeholder 30">
            <a:extLst>
              <a:ext uri="{FF2B5EF4-FFF2-40B4-BE49-F238E27FC236}">
                <a16:creationId xmlns:a16="http://schemas.microsoft.com/office/drawing/2014/main" id="{58B97284-E1BE-4DCD-9CC1-C441D1A8573A}"/>
              </a:ext>
            </a:extLst>
          </p:cNvPr>
          <p:cNvSpPr>
            <a:spLocks noGrp="1"/>
          </p:cNvSpPr>
          <p:nvPr>
            <p:ph type="body" sz="quarter" idx="21" hasCustomPrompt="1"/>
          </p:nvPr>
        </p:nvSpPr>
        <p:spPr>
          <a:xfrm>
            <a:off x="5084074" y="5185490"/>
            <a:ext cx="741082" cy="755650"/>
          </a:xfrm>
        </p:spPr>
        <p:txBody>
          <a:bodyPr rIns="0" anchor="ctr">
            <a:noAutofit/>
          </a:bodyPr>
          <a:lstStyle>
            <a:lvl1pPr marL="0" indent="0" algn="r">
              <a:buNone/>
              <a:defRPr sz="6000">
                <a:solidFill>
                  <a:schemeClr val="bg1"/>
                </a:solidFill>
                <a:latin typeface="+mj-lt"/>
                <a:cs typeface="Arial" panose="020B0604020202020204" pitchFamily="34" charset="0"/>
              </a:defRPr>
            </a:lvl1pPr>
            <a:lvl2pPr marL="457200" indent="0">
              <a:buNone/>
              <a:defRPr/>
            </a:lvl2pPr>
          </a:lstStyle>
          <a:p>
            <a:pPr lvl="0"/>
            <a:r>
              <a:rPr lang="en-US" noProof="0"/>
              <a:t>5</a:t>
            </a:r>
          </a:p>
        </p:txBody>
      </p:sp>
      <p:sp>
        <p:nvSpPr>
          <p:cNvPr id="15" name="Title 1">
            <a:extLst>
              <a:ext uri="{FF2B5EF4-FFF2-40B4-BE49-F238E27FC236}">
                <a16:creationId xmlns:a16="http://schemas.microsoft.com/office/drawing/2014/main" id="{408AC775-D0E4-4AE8-B104-8AF0CC99549B}"/>
              </a:ext>
            </a:extLst>
          </p:cNvPr>
          <p:cNvSpPr>
            <a:spLocks noGrp="1"/>
          </p:cNvSpPr>
          <p:nvPr>
            <p:ph type="title" hasCustomPrompt="1"/>
          </p:nvPr>
        </p:nvSpPr>
        <p:spPr>
          <a:xfrm>
            <a:off x="826626" y="3727361"/>
            <a:ext cx="2275389" cy="1025525"/>
          </a:xfrm>
          <a:noFill/>
        </p:spPr>
        <p:txBody>
          <a:bodyPr vert="horz" lIns="0" tIns="45720" rIns="91440" bIns="0" rtlCol="0" anchor="b">
            <a:noAutofit/>
          </a:bodyPr>
          <a:lstStyle>
            <a:lvl1pPr>
              <a:defRPr lang="en-US" sz="5000" b="1">
                <a:solidFill>
                  <a:schemeClr val="tx2"/>
                </a:solidFill>
                <a:latin typeface="+mj-lt"/>
              </a:defRPr>
            </a:lvl1pPr>
          </a:lstStyle>
          <a:p>
            <a:pPr marL="0" lvl="0"/>
            <a:r>
              <a:rPr lang="en-US" noProof="0"/>
              <a:t>Agenda</a:t>
            </a:r>
          </a:p>
        </p:txBody>
      </p:sp>
    </p:spTree>
    <p:extLst>
      <p:ext uri="{BB962C8B-B14F-4D97-AF65-F5344CB8AC3E}">
        <p14:creationId xmlns:p14="http://schemas.microsoft.com/office/powerpoint/2010/main" val="428314580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0731EC-67BA-493B-B1C7-6258DD2B6042}"/>
              </a:ext>
            </a:extLst>
          </p:cNvPr>
          <p:cNvSpPr>
            <a:spLocks noGrp="1"/>
          </p:cNvSpPr>
          <p:nvPr>
            <p:ph type="title"/>
          </p:nvPr>
        </p:nvSpPr>
        <p:spPr>
          <a:xfrm>
            <a:off x="769354" y="2596916"/>
            <a:ext cx="4385841" cy="1325563"/>
          </a:xfrm>
        </p:spPr>
        <p:txBody>
          <a:bodyPr anchor="b"/>
          <a:lstStyle>
            <a:lvl1pPr algn="l">
              <a:defRPr>
                <a:latin typeface="+mj-lt"/>
              </a:defRPr>
            </a:lvl1pPr>
          </a:lstStyle>
          <a:p>
            <a:r>
              <a:rPr lang="en-US"/>
              <a:t>Click to edit Master title style</a:t>
            </a:r>
            <a:endParaRPr lang="en-US" dirty="0"/>
          </a:p>
        </p:txBody>
      </p:sp>
      <p:sp>
        <p:nvSpPr>
          <p:cNvPr id="5"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0"/>
          </p:nvPr>
        </p:nvSpPr>
        <p:spPr>
          <a:xfrm>
            <a:off x="6096000" y="1"/>
            <a:ext cx="6096000" cy="6858000"/>
          </a:xfrm>
        </p:spPr>
        <p:txBody>
          <a:bodyPr/>
          <a:lstStyle/>
          <a:p>
            <a:r>
              <a:rPr lang="en-US"/>
              <a:t>Click icon to add picture</a:t>
            </a:r>
            <a:endParaRPr lang="en-US" dirty="0"/>
          </a:p>
        </p:txBody>
      </p:sp>
      <p:sp>
        <p:nvSpPr>
          <p:cNvPr id="7" name="Text Placeholder 6">
            <a:extLst>
              <a:ext uri="{FF2B5EF4-FFF2-40B4-BE49-F238E27FC236}">
                <a16:creationId xmlns:a16="http://schemas.microsoft.com/office/drawing/2014/main" id="{233D39E2-2188-4621-B115-A912A057E8AC}"/>
              </a:ext>
            </a:extLst>
          </p:cNvPr>
          <p:cNvSpPr>
            <a:spLocks noGrp="1"/>
          </p:cNvSpPr>
          <p:nvPr>
            <p:ph type="body" sz="quarter" idx="11"/>
          </p:nvPr>
        </p:nvSpPr>
        <p:spPr>
          <a:xfrm>
            <a:off x="769353" y="4628132"/>
            <a:ext cx="4385841" cy="1325562"/>
          </a:xfrm>
        </p:spPr>
        <p:txBody>
          <a:bodyPr>
            <a:noAutofit/>
          </a:bodyPr>
          <a:lstStyle>
            <a:lvl1pPr marL="0" indent="0" algn="l">
              <a:lnSpc>
                <a:spcPct val="100000"/>
              </a:lnSpc>
              <a:buNone/>
              <a:defRPr sz="1400">
                <a:latin typeface="+mn-lt"/>
                <a:cs typeface="Arial" panose="020B0604020202020204" pitchFamily="34" charset="0"/>
              </a:defRPr>
            </a:lvl1pPr>
          </a:lstStyle>
          <a:p>
            <a:pPr lvl="0"/>
            <a:r>
              <a:rPr lang="en-US"/>
              <a:t>Click to edit Master text styles</a:t>
            </a:r>
          </a:p>
        </p:txBody>
      </p:sp>
      <p:sp>
        <p:nvSpPr>
          <p:cNvPr id="8" name="Text Placeholder 6">
            <a:extLst>
              <a:ext uri="{FF2B5EF4-FFF2-40B4-BE49-F238E27FC236}">
                <a16:creationId xmlns:a16="http://schemas.microsoft.com/office/drawing/2014/main" id="{75D558A5-D3BF-4DB7-928F-A20868F3C37D}"/>
              </a:ext>
            </a:extLst>
          </p:cNvPr>
          <p:cNvSpPr>
            <a:spLocks noGrp="1"/>
          </p:cNvSpPr>
          <p:nvPr>
            <p:ph type="body" sz="quarter" idx="12"/>
          </p:nvPr>
        </p:nvSpPr>
        <p:spPr>
          <a:xfrm>
            <a:off x="769353" y="4165142"/>
            <a:ext cx="4385841" cy="382749"/>
          </a:xfrm>
        </p:spPr>
        <p:txBody>
          <a:bodyPr anchor="b">
            <a:normAutofit/>
          </a:bodyPr>
          <a:lstStyle>
            <a:lvl1pPr marL="0" indent="0" algn="l">
              <a:buNone/>
              <a:defRPr sz="1600" b="1">
                <a:latin typeface="+mj-lt"/>
                <a:cs typeface="Arial" panose="020B0604020202020204" pitchFamily="34" charset="0"/>
              </a:defRPr>
            </a:lvl1pPr>
          </a:lstStyle>
          <a:p>
            <a:pPr lvl="0"/>
            <a:r>
              <a:rPr lang="en-US"/>
              <a:t>Click to edit Master text styles</a:t>
            </a:r>
          </a:p>
        </p:txBody>
      </p:sp>
      <p:sp>
        <p:nvSpPr>
          <p:cNvPr id="6" name="Shape 62" title="Decorative">
            <a:extLst>
              <a:ext uri="{FF2B5EF4-FFF2-40B4-BE49-F238E27FC236}">
                <a16:creationId xmlns:a16="http://schemas.microsoft.com/office/drawing/2014/main" id="{2683CBB0-468F-4DD2-853B-FBFFA91B662E}"/>
              </a:ext>
            </a:extLst>
          </p:cNvPr>
          <p:cNvSpPr/>
          <p:nvPr userDrawn="1"/>
        </p:nvSpPr>
        <p:spPr>
          <a:xfrm flipV="1">
            <a:off x="527427" y="1631760"/>
            <a:ext cx="0" cy="4321933"/>
          </a:xfrm>
          <a:prstGeom prst="line">
            <a:avLst/>
          </a:prstGeom>
          <a:ln w="76200">
            <a:solidFill>
              <a:schemeClr val="accent1">
                <a:alpha val="97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
        <p:nvSpPr>
          <p:cNvPr id="9" name="Picture Placeholder 5" title="Decorative">
            <a:extLst>
              <a:ext uri="{FF2B5EF4-FFF2-40B4-BE49-F238E27FC236}">
                <a16:creationId xmlns:a16="http://schemas.microsoft.com/office/drawing/2014/main" id="{EADDC907-00BA-437D-8631-DCDAA19616AC}"/>
              </a:ext>
            </a:extLst>
          </p:cNvPr>
          <p:cNvSpPr>
            <a:spLocks noGrp="1"/>
          </p:cNvSpPr>
          <p:nvPr>
            <p:ph type="pic" sz="quarter" idx="13"/>
          </p:nvPr>
        </p:nvSpPr>
        <p:spPr>
          <a:xfrm>
            <a:off x="769354" y="1631760"/>
            <a:ext cx="804759" cy="804759"/>
          </a:xfrm>
          <a:prstGeom prst="rect">
            <a:avLst/>
          </a:prstGeom>
          <a:solidFill>
            <a:schemeClr val="bg1"/>
          </a:solidFill>
          <a:ln w="19050">
            <a:noFill/>
          </a:ln>
        </p:spPr>
        <p:txBody>
          <a:bodyPr>
            <a:normAutofit/>
          </a:bodyPr>
          <a:lstStyle>
            <a:lvl1pPr>
              <a:defRPr sz="800"/>
            </a:lvl1pPr>
          </a:lstStyle>
          <a:p>
            <a:r>
              <a:rPr lang="en-US"/>
              <a:t>Click icon to add picture</a:t>
            </a:r>
            <a:endParaRPr lang="en-US" dirty="0"/>
          </a:p>
        </p:txBody>
      </p:sp>
    </p:spTree>
    <p:extLst>
      <p:ext uri="{BB962C8B-B14F-4D97-AF65-F5344CB8AC3E}">
        <p14:creationId xmlns:p14="http://schemas.microsoft.com/office/powerpoint/2010/main" val="198493421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4_Custom Layout">
    <p:spTree>
      <p:nvGrpSpPr>
        <p:cNvPr id="1" name=""/>
        <p:cNvGrpSpPr/>
        <p:nvPr/>
      </p:nvGrpSpPr>
      <p:grpSpPr>
        <a:xfrm>
          <a:off x="0" y="0"/>
          <a:ext cx="0" cy="0"/>
          <a:chOff x="0" y="0"/>
          <a:chExt cx="0" cy="0"/>
        </a:xfrm>
      </p:grpSpPr>
      <p:sp>
        <p:nvSpPr>
          <p:cNvPr id="5"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0"/>
          </p:nvPr>
        </p:nvSpPr>
        <p:spPr>
          <a:xfrm>
            <a:off x="1" y="2808079"/>
            <a:ext cx="6096000" cy="4049920"/>
          </a:xfrm>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110731EC-67BA-493B-B1C7-6258DD2B6042}"/>
              </a:ext>
            </a:extLst>
          </p:cNvPr>
          <p:cNvSpPr>
            <a:spLocks noGrp="1"/>
          </p:cNvSpPr>
          <p:nvPr>
            <p:ph type="title"/>
          </p:nvPr>
        </p:nvSpPr>
        <p:spPr>
          <a:xfrm>
            <a:off x="838200" y="571465"/>
            <a:ext cx="5257801" cy="1325563"/>
          </a:xfrm>
        </p:spPr>
        <p:txBody>
          <a:bodyPr anchor="b">
            <a:normAutofit/>
          </a:bodyPr>
          <a:lstStyle>
            <a:lvl1pPr algn="r">
              <a:defRPr sz="4000">
                <a:latin typeface="+mj-lt"/>
              </a:defRPr>
            </a:lvl1pPr>
          </a:lstStyle>
          <a:p>
            <a:r>
              <a:rPr lang="en-US"/>
              <a:t>Click to edit Master title style</a:t>
            </a:r>
            <a:endParaRPr lang="en-US" dirty="0"/>
          </a:p>
        </p:txBody>
      </p:sp>
      <p:sp>
        <p:nvSpPr>
          <p:cNvPr id="9" name="Text Placeholder 6">
            <a:extLst>
              <a:ext uri="{FF2B5EF4-FFF2-40B4-BE49-F238E27FC236}">
                <a16:creationId xmlns:a16="http://schemas.microsoft.com/office/drawing/2014/main" id="{92EBEB66-5E12-4FD8-AC09-10C992CA7CFE}"/>
              </a:ext>
            </a:extLst>
          </p:cNvPr>
          <p:cNvSpPr>
            <a:spLocks noGrp="1"/>
          </p:cNvSpPr>
          <p:nvPr>
            <p:ph type="body" sz="quarter" idx="14" hasCustomPrompt="1"/>
          </p:nvPr>
        </p:nvSpPr>
        <p:spPr>
          <a:xfrm>
            <a:off x="6987825" y="2808079"/>
            <a:ext cx="4312353" cy="382749"/>
          </a:xfrm>
        </p:spPr>
        <p:txBody>
          <a:bodyPr vert="horz" lIns="0" tIns="45720" rIns="91440" bIns="45720" rtlCol="0" anchor="b">
            <a:normAutofit/>
          </a:bodyPr>
          <a:lstStyle>
            <a:lvl1pPr>
              <a:defRPr lang="en-US" sz="1600" b="1" dirty="0">
                <a:latin typeface="+mj-lt"/>
              </a:defRPr>
            </a:lvl1pPr>
          </a:lstStyle>
          <a:p>
            <a:pPr marL="0" lvl="0" indent="0">
              <a:buNone/>
            </a:pPr>
            <a:r>
              <a:rPr lang="en-US" dirty="0"/>
              <a:t>Click to add title here</a:t>
            </a:r>
          </a:p>
        </p:txBody>
      </p:sp>
      <p:sp>
        <p:nvSpPr>
          <p:cNvPr id="10" name="Text Placeholder 3">
            <a:extLst>
              <a:ext uri="{FF2B5EF4-FFF2-40B4-BE49-F238E27FC236}">
                <a16:creationId xmlns:a16="http://schemas.microsoft.com/office/drawing/2014/main" id="{37EBF543-63D2-4169-AB73-3F4BD242FA61}"/>
              </a:ext>
            </a:extLst>
          </p:cNvPr>
          <p:cNvSpPr>
            <a:spLocks noGrp="1"/>
          </p:cNvSpPr>
          <p:nvPr>
            <p:ph type="body" sz="quarter" idx="16"/>
          </p:nvPr>
        </p:nvSpPr>
        <p:spPr>
          <a:xfrm>
            <a:off x="6987825" y="3212363"/>
            <a:ext cx="4312353" cy="2962659"/>
          </a:xfrm>
        </p:spPr>
        <p:txBody>
          <a:bodyPr lIns="0" tIns="72000">
            <a:normAutofit/>
          </a:bodyPr>
          <a:lstStyle>
            <a:lvl1pPr>
              <a:defRPr sz="1400">
                <a:latin typeface="+mn-lt"/>
              </a:defRPr>
            </a:lvl1pPr>
            <a:lvl2pPr>
              <a:defRPr sz="1200">
                <a:latin typeface="+mn-lt"/>
              </a:defRPr>
            </a:lvl2pPr>
            <a:lvl3pPr>
              <a:defRPr sz="1100">
                <a:latin typeface="+mn-lt"/>
              </a:defRPr>
            </a:lvl3pPr>
            <a:lvl4pPr>
              <a:defRPr sz="1050">
                <a:latin typeface="+mn-lt"/>
              </a:defRPr>
            </a:lvl4pPr>
            <a:lvl5pPr>
              <a:defRPr sz="105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Shape 62" title="Decorative">
            <a:extLst>
              <a:ext uri="{FF2B5EF4-FFF2-40B4-BE49-F238E27FC236}">
                <a16:creationId xmlns:a16="http://schemas.microsoft.com/office/drawing/2014/main" id="{2683CBB0-468F-4DD2-853B-FBFFA91B662E}"/>
              </a:ext>
            </a:extLst>
          </p:cNvPr>
          <p:cNvSpPr/>
          <p:nvPr userDrawn="1"/>
        </p:nvSpPr>
        <p:spPr>
          <a:xfrm rot="16200000" flipV="1">
            <a:off x="5130846" y="1256529"/>
            <a:ext cx="0" cy="1930310"/>
          </a:xfrm>
          <a:prstGeom prst="line">
            <a:avLst/>
          </a:prstGeom>
          <a:ln w="76200">
            <a:solidFill>
              <a:schemeClr val="accent1">
                <a:alpha val="97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41144141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0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1E5DCEB-1CC8-4AEE-9DEC-6C62AD4FB42C}"/>
              </a:ext>
            </a:extLst>
          </p:cNvPr>
          <p:cNvSpPr/>
          <p:nvPr userDrawn="1"/>
        </p:nvSpPr>
        <p:spPr>
          <a:xfrm>
            <a:off x="0" y="3429000"/>
            <a:ext cx="6096001" cy="3429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0"/>
          </p:nvPr>
        </p:nvSpPr>
        <p:spPr>
          <a:xfrm>
            <a:off x="1" y="0"/>
            <a:ext cx="6096000" cy="3429000"/>
          </a:xfrm>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110731EC-67BA-493B-B1C7-6258DD2B6042}"/>
              </a:ext>
            </a:extLst>
          </p:cNvPr>
          <p:cNvSpPr>
            <a:spLocks noGrp="1"/>
          </p:cNvSpPr>
          <p:nvPr>
            <p:ph type="title"/>
          </p:nvPr>
        </p:nvSpPr>
        <p:spPr>
          <a:xfrm>
            <a:off x="6987825" y="1190909"/>
            <a:ext cx="4554008" cy="1325563"/>
          </a:xfrm>
        </p:spPr>
        <p:txBody>
          <a:bodyPr lIns="0" anchor="b">
            <a:normAutofit/>
          </a:bodyPr>
          <a:lstStyle>
            <a:lvl1pPr algn="l">
              <a:defRPr sz="4000">
                <a:latin typeface="+mj-lt"/>
              </a:defRPr>
            </a:lvl1pPr>
          </a:lstStyle>
          <a:p>
            <a:r>
              <a:rPr lang="en-US"/>
              <a:t>Click to edit Master title style</a:t>
            </a:r>
            <a:endParaRPr lang="en-US" dirty="0"/>
          </a:p>
        </p:txBody>
      </p:sp>
      <p:sp>
        <p:nvSpPr>
          <p:cNvPr id="9" name="Text Placeholder 6">
            <a:extLst>
              <a:ext uri="{FF2B5EF4-FFF2-40B4-BE49-F238E27FC236}">
                <a16:creationId xmlns:a16="http://schemas.microsoft.com/office/drawing/2014/main" id="{92EBEB66-5E12-4FD8-AC09-10C992CA7CFE}"/>
              </a:ext>
            </a:extLst>
          </p:cNvPr>
          <p:cNvSpPr>
            <a:spLocks noGrp="1"/>
          </p:cNvSpPr>
          <p:nvPr>
            <p:ph type="body" sz="quarter" idx="14" hasCustomPrompt="1"/>
          </p:nvPr>
        </p:nvSpPr>
        <p:spPr>
          <a:xfrm>
            <a:off x="6997253" y="2516138"/>
            <a:ext cx="4544580" cy="382749"/>
          </a:xfrm>
        </p:spPr>
        <p:txBody>
          <a:bodyPr vert="horz" lIns="0" tIns="45720" rIns="91440" bIns="45720" rtlCol="0" anchor="b">
            <a:normAutofit/>
          </a:bodyPr>
          <a:lstStyle>
            <a:lvl1pPr>
              <a:defRPr lang="en-US" sz="1600" b="1" dirty="0">
                <a:latin typeface="+mj-lt"/>
              </a:defRPr>
            </a:lvl1pPr>
          </a:lstStyle>
          <a:p>
            <a:pPr marL="0" lvl="0" indent="0">
              <a:buNone/>
            </a:pPr>
            <a:r>
              <a:rPr lang="en-US" dirty="0"/>
              <a:t>Click to add title here</a:t>
            </a:r>
          </a:p>
        </p:txBody>
      </p:sp>
      <p:sp>
        <p:nvSpPr>
          <p:cNvPr id="10" name="Text Placeholder 3">
            <a:extLst>
              <a:ext uri="{FF2B5EF4-FFF2-40B4-BE49-F238E27FC236}">
                <a16:creationId xmlns:a16="http://schemas.microsoft.com/office/drawing/2014/main" id="{37EBF543-63D2-4169-AB73-3F4BD242FA61}"/>
              </a:ext>
            </a:extLst>
          </p:cNvPr>
          <p:cNvSpPr>
            <a:spLocks noGrp="1"/>
          </p:cNvSpPr>
          <p:nvPr>
            <p:ph type="body" sz="quarter" idx="16"/>
          </p:nvPr>
        </p:nvSpPr>
        <p:spPr>
          <a:xfrm>
            <a:off x="6997253" y="2920422"/>
            <a:ext cx="4544580" cy="3226378"/>
          </a:xfrm>
        </p:spPr>
        <p:txBody>
          <a:bodyPr lIns="0" tIns="72000">
            <a:normAutofit/>
          </a:bodyPr>
          <a:lstStyle>
            <a:lvl1pPr>
              <a:defRPr sz="1400"/>
            </a:lvl1pPr>
            <a:lvl2pPr>
              <a:defRPr sz="1200"/>
            </a:lvl2pPr>
            <a:lvl3pPr>
              <a:defRPr sz="1100"/>
            </a:lvl3pPr>
            <a:lvl4pPr>
              <a:defRPr sz="1050"/>
            </a:lvl4pPr>
            <a:lvl5pPr>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9B53E20B-DD70-4AFB-9D9B-17969F880C06}"/>
              </a:ext>
            </a:extLst>
          </p:cNvPr>
          <p:cNvSpPr>
            <a:spLocks noGrp="1"/>
          </p:cNvSpPr>
          <p:nvPr>
            <p:ph type="body" sz="quarter" idx="15"/>
          </p:nvPr>
        </p:nvSpPr>
        <p:spPr>
          <a:xfrm>
            <a:off x="838199" y="3606800"/>
            <a:ext cx="4927601" cy="2540000"/>
          </a:xfrm>
        </p:spPr>
        <p:txBody>
          <a:bodyPr lIns="0" tIns="72000">
            <a:normAutofit/>
          </a:bodyPr>
          <a:lstStyle>
            <a:lvl1pPr>
              <a:defRPr sz="2800">
                <a:solidFill>
                  <a:schemeClr val="bg1"/>
                </a:solidFill>
              </a:defRPr>
            </a:lvl1pPr>
            <a:lvl2pPr>
              <a:defRPr sz="2400">
                <a:solidFill>
                  <a:schemeClr val="bg1"/>
                </a:solidFill>
              </a:defRPr>
            </a:lvl2pPr>
            <a:lvl3pPr>
              <a:defRPr sz="20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1660340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1_Custom Layout">
    <p:spTree>
      <p:nvGrpSpPr>
        <p:cNvPr id="1" name=""/>
        <p:cNvGrpSpPr/>
        <p:nvPr/>
      </p:nvGrpSpPr>
      <p:grpSpPr>
        <a:xfrm>
          <a:off x="0" y="0"/>
          <a:ext cx="0" cy="0"/>
          <a:chOff x="0" y="0"/>
          <a:chExt cx="0" cy="0"/>
        </a:xfrm>
      </p:grpSpPr>
      <p:sp>
        <p:nvSpPr>
          <p:cNvPr id="7"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6"/>
          </p:nvPr>
        </p:nvSpPr>
        <p:spPr>
          <a:xfrm>
            <a:off x="0" y="0"/>
            <a:ext cx="3708400" cy="6853712"/>
          </a:xfrm>
          <a:solidFill>
            <a:schemeClr val="bg1">
              <a:lumMod val="95000"/>
            </a:schemeClr>
          </a:solidFill>
        </p:spPr>
        <p:txBody>
          <a:bodyPr/>
          <a:lstStyle/>
          <a:p>
            <a:r>
              <a:rPr lang="en-US"/>
              <a:t>Click icon to add picture</a:t>
            </a:r>
            <a:endParaRPr lang="en-US" dirty="0"/>
          </a:p>
        </p:txBody>
      </p:sp>
      <p:sp>
        <p:nvSpPr>
          <p:cNvPr id="11" name="Rectangle 10" title="Decorative"/>
          <p:cNvSpPr/>
          <p:nvPr userDrawn="1"/>
        </p:nvSpPr>
        <p:spPr>
          <a:xfrm>
            <a:off x="3708400" y="0"/>
            <a:ext cx="4775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10731EC-67BA-493B-B1C7-6258DD2B6042}"/>
              </a:ext>
            </a:extLst>
          </p:cNvPr>
          <p:cNvSpPr>
            <a:spLocks noGrp="1"/>
          </p:cNvSpPr>
          <p:nvPr>
            <p:ph type="title"/>
          </p:nvPr>
        </p:nvSpPr>
        <p:spPr>
          <a:xfrm>
            <a:off x="4252921" y="936980"/>
            <a:ext cx="3686159" cy="1466055"/>
          </a:xfrm>
        </p:spPr>
        <p:txBody>
          <a:bodyPr lIns="0" anchor="t">
            <a:normAutofit/>
          </a:bodyPr>
          <a:lstStyle>
            <a:lvl1pPr algn="l">
              <a:defRPr sz="4000">
                <a:solidFill>
                  <a:schemeClr val="bg1"/>
                </a:solidFill>
                <a:latin typeface="+mj-lt"/>
              </a:defRPr>
            </a:lvl1pPr>
          </a:lstStyle>
          <a:p>
            <a:r>
              <a:rPr lang="en-US"/>
              <a:t>Click to edit Master title style</a:t>
            </a:r>
            <a:endParaRPr lang="en-US" dirty="0"/>
          </a:p>
        </p:txBody>
      </p:sp>
      <p:sp>
        <p:nvSpPr>
          <p:cNvPr id="8" name="Text Placeholder 6">
            <a:extLst>
              <a:ext uri="{FF2B5EF4-FFF2-40B4-BE49-F238E27FC236}">
                <a16:creationId xmlns:a16="http://schemas.microsoft.com/office/drawing/2014/main" id="{75D558A5-D3BF-4DB7-928F-A20868F3C37D}"/>
              </a:ext>
            </a:extLst>
          </p:cNvPr>
          <p:cNvSpPr>
            <a:spLocks noGrp="1"/>
          </p:cNvSpPr>
          <p:nvPr>
            <p:ph type="body" sz="quarter" idx="12" hasCustomPrompt="1"/>
          </p:nvPr>
        </p:nvSpPr>
        <p:spPr>
          <a:xfrm>
            <a:off x="4252988" y="2407322"/>
            <a:ext cx="3686025" cy="382749"/>
          </a:xfrm>
        </p:spPr>
        <p:txBody>
          <a:bodyPr lIns="0" anchor="b">
            <a:normAutofit/>
          </a:bodyPr>
          <a:lstStyle>
            <a:lvl1pPr marL="0" indent="0">
              <a:buNone/>
              <a:defRPr sz="1600" b="1">
                <a:solidFill>
                  <a:schemeClr val="bg1"/>
                </a:solidFill>
                <a:latin typeface="+mj-lt"/>
                <a:cs typeface="Arial" panose="020B0604020202020204" pitchFamily="34" charset="0"/>
              </a:defRPr>
            </a:lvl1pPr>
          </a:lstStyle>
          <a:p>
            <a:pPr lvl="0"/>
            <a:r>
              <a:rPr lang="en-US" dirty="0"/>
              <a:t>Click to add title here</a:t>
            </a:r>
          </a:p>
        </p:txBody>
      </p:sp>
      <p:sp>
        <p:nvSpPr>
          <p:cNvPr id="4" name="Text Placeholder 3">
            <a:extLst>
              <a:ext uri="{FF2B5EF4-FFF2-40B4-BE49-F238E27FC236}">
                <a16:creationId xmlns:a16="http://schemas.microsoft.com/office/drawing/2014/main" id="{9B53E20B-DD70-4AFB-9D9B-17969F880C06}"/>
              </a:ext>
            </a:extLst>
          </p:cNvPr>
          <p:cNvSpPr>
            <a:spLocks noGrp="1"/>
          </p:cNvSpPr>
          <p:nvPr>
            <p:ph type="body" sz="quarter" idx="15"/>
          </p:nvPr>
        </p:nvSpPr>
        <p:spPr>
          <a:xfrm>
            <a:off x="4252921" y="2811606"/>
            <a:ext cx="3686159" cy="3044825"/>
          </a:xfrm>
        </p:spPr>
        <p:txBody>
          <a:bodyPr lIns="0" tIns="72000">
            <a:normAutofit/>
          </a:bodyPr>
          <a:lstStyle>
            <a:lvl1pPr>
              <a:defRPr sz="1400">
                <a:solidFill>
                  <a:schemeClr val="bg1"/>
                </a:solidFill>
              </a:defRPr>
            </a:lvl1pPr>
            <a:lvl2pPr>
              <a:defRPr sz="1200">
                <a:solidFill>
                  <a:schemeClr val="bg1"/>
                </a:solidFill>
              </a:defRPr>
            </a:lvl2pPr>
            <a:lvl3pPr>
              <a:defRPr sz="1100">
                <a:solidFill>
                  <a:schemeClr val="bg1"/>
                </a:solidFill>
              </a:defRPr>
            </a:lvl3pPr>
            <a:lvl4pPr>
              <a:defRPr sz="1050">
                <a:solidFill>
                  <a:schemeClr val="bg1"/>
                </a:solidFill>
              </a:defRPr>
            </a:lvl4pPr>
            <a:lvl5pPr>
              <a:defRPr sz="105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7"/>
          </p:nvPr>
        </p:nvSpPr>
        <p:spPr>
          <a:xfrm>
            <a:off x="8483600" y="0"/>
            <a:ext cx="3708400" cy="6853712"/>
          </a:xfrm>
          <a:solidFill>
            <a:schemeClr val="bg1">
              <a:lumMod val="95000"/>
            </a:schemeClr>
          </a:solidFill>
        </p:spPr>
        <p:txBody>
          <a:bodyPr/>
          <a:lstStyle/>
          <a:p>
            <a:r>
              <a:rPr lang="en-US"/>
              <a:t>Click icon to add picture</a:t>
            </a:r>
            <a:endParaRPr lang="en-US" dirty="0"/>
          </a:p>
        </p:txBody>
      </p:sp>
    </p:spTree>
    <p:extLst>
      <p:ext uri="{BB962C8B-B14F-4D97-AF65-F5344CB8AC3E}">
        <p14:creationId xmlns:p14="http://schemas.microsoft.com/office/powerpoint/2010/main" val="31550643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3_Title Slide with Image">
    <p:spTree>
      <p:nvGrpSpPr>
        <p:cNvPr id="1" name=""/>
        <p:cNvGrpSpPr/>
        <p:nvPr/>
      </p:nvGrpSpPr>
      <p:grpSpPr>
        <a:xfrm>
          <a:off x="0" y="0"/>
          <a:ext cx="0" cy="0"/>
          <a:chOff x="0" y="0"/>
          <a:chExt cx="0" cy="0"/>
        </a:xfrm>
      </p:grpSpPr>
      <p:sp>
        <p:nvSpPr>
          <p:cNvPr id="7"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0"/>
          </p:nvPr>
        </p:nvSpPr>
        <p:spPr>
          <a:xfrm>
            <a:off x="0" y="4288"/>
            <a:ext cx="12192000" cy="6853712"/>
          </a:xfrm>
          <a:solidFill>
            <a:schemeClr val="bg1">
              <a:lumMod val="95000"/>
            </a:schemeClr>
          </a:solidFill>
        </p:spPr>
        <p:txBody>
          <a:bodyPr/>
          <a:lstStyle/>
          <a:p>
            <a:r>
              <a:rPr lang="en-US"/>
              <a:t>Click icon to add picture</a:t>
            </a:r>
            <a:endParaRPr lang="en-US" dirty="0"/>
          </a:p>
        </p:txBody>
      </p:sp>
      <p:sp>
        <p:nvSpPr>
          <p:cNvPr id="6" name="Title 1">
            <a:extLst>
              <a:ext uri="{FF2B5EF4-FFF2-40B4-BE49-F238E27FC236}">
                <a16:creationId xmlns:a16="http://schemas.microsoft.com/office/drawing/2014/main" id="{AA99C074-A230-B944-8FEA-870A76765C60}"/>
              </a:ext>
            </a:extLst>
          </p:cNvPr>
          <p:cNvSpPr>
            <a:spLocks noGrp="1"/>
          </p:cNvSpPr>
          <p:nvPr>
            <p:ph type="title" hasCustomPrompt="1"/>
          </p:nvPr>
        </p:nvSpPr>
        <p:spPr>
          <a:xfrm>
            <a:off x="838199" y="2002421"/>
            <a:ext cx="7252505" cy="891250"/>
          </a:xfrm>
        </p:spPr>
        <p:txBody>
          <a:bodyPr anchor="t">
            <a:noAutofit/>
          </a:bodyPr>
          <a:lstStyle>
            <a:lvl1pPr>
              <a:defRPr sz="5000" b="1">
                <a:solidFill>
                  <a:schemeClr val="bg1"/>
                </a:solidFill>
                <a:latin typeface="+mj-lt"/>
              </a:defRPr>
            </a:lvl1pPr>
          </a:lstStyle>
          <a:p>
            <a:r>
              <a:rPr lang="en-US" dirty="0"/>
              <a:t>THANK YOU</a:t>
            </a:r>
          </a:p>
        </p:txBody>
      </p:sp>
      <p:sp>
        <p:nvSpPr>
          <p:cNvPr id="13" name="Text Placeholder 12">
            <a:extLst>
              <a:ext uri="{FF2B5EF4-FFF2-40B4-BE49-F238E27FC236}">
                <a16:creationId xmlns:a16="http://schemas.microsoft.com/office/drawing/2014/main" id="{1221857D-ECFA-4D4D-91DF-E36500791501}"/>
              </a:ext>
            </a:extLst>
          </p:cNvPr>
          <p:cNvSpPr>
            <a:spLocks noGrp="1"/>
          </p:cNvSpPr>
          <p:nvPr>
            <p:ph type="body" sz="quarter" idx="14" hasCustomPrompt="1"/>
          </p:nvPr>
        </p:nvSpPr>
        <p:spPr>
          <a:xfrm>
            <a:off x="838200" y="3090444"/>
            <a:ext cx="7252504" cy="338549"/>
          </a:xfrm>
        </p:spPr>
        <p:txBody>
          <a:bodyPr>
            <a:normAutofit/>
          </a:bodyPr>
          <a:lstStyle>
            <a:lvl1pPr marL="0" indent="0">
              <a:buNone/>
              <a:defRPr sz="1600" spc="300">
                <a:solidFill>
                  <a:schemeClr val="bg1"/>
                </a:solidFill>
                <a:latin typeface="+mn-lt"/>
                <a:cs typeface="Arial" panose="020B0604020202020204" pitchFamily="34" charset="0"/>
              </a:defRPr>
            </a:lvl1pPr>
          </a:lstStyle>
          <a:p>
            <a:pPr lvl="0"/>
            <a:r>
              <a:rPr lang="en-US" dirty="0"/>
              <a:t>WWW.WEBSITENAME.COM</a:t>
            </a:r>
          </a:p>
        </p:txBody>
      </p:sp>
      <p:sp>
        <p:nvSpPr>
          <p:cNvPr id="5" name="Shape 62" title="Decorative">
            <a:extLst>
              <a:ext uri="{FF2B5EF4-FFF2-40B4-BE49-F238E27FC236}">
                <a16:creationId xmlns:a16="http://schemas.microsoft.com/office/drawing/2014/main" id="{E1A23DB6-E067-4A30-8C4B-98B452428518}"/>
              </a:ext>
            </a:extLst>
          </p:cNvPr>
          <p:cNvSpPr/>
          <p:nvPr userDrawn="1"/>
        </p:nvSpPr>
        <p:spPr>
          <a:xfrm rot="16200000" flipV="1">
            <a:off x="1918496" y="1819845"/>
            <a:ext cx="1" cy="2188805"/>
          </a:xfrm>
          <a:prstGeom prst="line">
            <a:avLst/>
          </a:prstGeom>
          <a:ln w="76200">
            <a:solidFill>
              <a:schemeClr val="accent1">
                <a:lumMod val="60000"/>
                <a:lumOff val="40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360476230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2_Custom Layout">
    <p:spTree>
      <p:nvGrpSpPr>
        <p:cNvPr id="1" name=""/>
        <p:cNvGrpSpPr/>
        <p:nvPr/>
      </p:nvGrpSpPr>
      <p:grpSpPr>
        <a:xfrm>
          <a:off x="0" y="0"/>
          <a:ext cx="0" cy="0"/>
          <a:chOff x="0" y="0"/>
          <a:chExt cx="0" cy="0"/>
        </a:xfrm>
      </p:grpSpPr>
      <p:sp>
        <p:nvSpPr>
          <p:cNvPr id="12" name="Rectangle 11" title="Decorative">
            <a:extLst>
              <a:ext uri="{FF2B5EF4-FFF2-40B4-BE49-F238E27FC236}">
                <a16:creationId xmlns:a16="http://schemas.microsoft.com/office/drawing/2014/main" id="{60EEF041-4EFF-410A-AFB4-25A65B462B2D}"/>
              </a:ext>
            </a:extLst>
          </p:cNvPr>
          <p:cNvSpPr/>
          <p:nvPr userDrawn="1"/>
        </p:nvSpPr>
        <p:spPr>
          <a:xfrm>
            <a:off x="8181847" y="0"/>
            <a:ext cx="401015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title="Decorative">
            <a:extLst>
              <a:ext uri="{FF2B5EF4-FFF2-40B4-BE49-F238E27FC236}">
                <a16:creationId xmlns:a16="http://schemas.microsoft.com/office/drawing/2014/main" id="{60EEF041-4EFF-410A-AFB4-25A65B462B2D}"/>
              </a:ext>
            </a:extLst>
          </p:cNvPr>
          <p:cNvSpPr/>
          <p:nvPr userDrawn="1"/>
        </p:nvSpPr>
        <p:spPr>
          <a:xfrm>
            <a:off x="4171694" y="0"/>
            <a:ext cx="4010153"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 Placeholder 6">
            <a:extLst>
              <a:ext uri="{FF2B5EF4-FFF2-40B4-BE49-F238E27FC236}">
                <a16:creationId xmlns:a16="http://schemas.microsoft.com/office/drawing/2014/main" id="{75D558A5-D3BF-4DB7-928F-A20868F3C37D}"/>
              </a:ext>
            </a:extLst>
          </p:cNvPr>
          <p:cNvSpPr>
            <a:spLocks noGrp="1"/>
          </p:cNvSpPr>
          <p:nvPr>
            <p:ph type="body" sz="quarter" idx="12" hasCustomPrompt="1"/>
          </p:nvPr>
        </p:nvSpPr>
        <p:spPr>
          <a:xfrm>
            <a:off x="4333757" y="1680547"/>
            <a:ext cx="3686025" cy="382749"/>
          </a:xfrm>
        </p:spPr>
        <p:txBody>
          <a:bodyPr lIns="0" anchor="b">
            <a:normAutofit/>
          </a:bodyPr>
          <a:lstStyle>
            <a:lvl1pPr marL="0" indent="0">
              <a:buNone/>
              <a:defRPr sz="1600" b="1">
                <a:solidFill>
                  <a:schemeClr val="bg1"/>
                </a:solidFill>
                <a:latin typeface="+mj-lt"/>
                <a:cs typeface="Arial" panose="020B0604020202020204" pitchFamily="34" charset="0"/>
              </a:defRPr>
            </a:lvl1pPr>
          </a:lstStyle>
          <a:p>
            <a:pPr lvl="0"/>
            <a:r>
              <a:rPr lang="en-US" dirty="0"/>
              <a:t>Click to add title here</a:t>
            </a:r>
          </a:p>
        </p:txBody>
      </p:sp>
      <p:sp>
        <p:nvSpPr>
          <p:cNvPr id="9" name="Text Placeholder 6">
            <a:extLst>
              <a:ext uri="{FF2B5EF4-FFF2-40B4-BE49-F238E27FC236}">
                <a16:creationId xmlns:a16="http://schemas.microsoft.com/office/drawing/2014/main" id="{92EBEB66-5E12-4FD8-AC09-10C992CA7CFE}"/>
              </a:ext>
            </a:extLst>
          </p:cNvPr>
          <p:cNvSpPr>
            <a:spLocks noGrp="1"/>
          </p:cNvSpPr>
          <p:nvPr>
            <p:ph type="body" sz="quarter" idx="14" hasCustomPrompt="1"/>
          </p:nvPr>
        </p:nvSpPr>
        <p:spPr>
          <a:xfrm>
            <a:off x="8375228" y="1680547"/>
            <a:ext cx="3658010" cy="382749"/>
          </a:xfrm>
        </p:spPr>
        <p:txBody>
          <a:bodyPr vert="horz" lIns="0" tIns="45720" rIns="91440" bIns="45720" rtlCol="0" anchor="b">
            <a:normAutofit/>
          </a:bodyPr>
          <a:lstStyle>
            <a:lvl1pPr marL="0" indent="0">
              <a:buNone/>
              <a:defRPr lang="en-US" sz="1600" b="1" dirty="0">
                <a:solidFill>
                  <a:schemeClr val="bg1"/>
                </a:solidFill>
                <a:latin typeface="+mj-lt"/>
              </a:defRPr>
            </a:lvl1pPr>
          </a:lstStyle>
          <a:p>
            <a:pPr marL="228600" lvl="0" indent="-228600"/>
            <a:r>
              <a:rPr lang="en-US" dirty="0"/>
              <a:t>Click to add title here</a:t>
            </a:r>
          </a:p>
        </p:txBody>
      </p:sp>
      <p:sp>
        <p:nvSpPr>
          <p:cNvPr id="4" name="Text Placeholder 3">
            <a:extLst>
              <a:ext uri="{FF2B5EF4-FFF2-40B4-BE49-F238E27FC236}">
                <a16:creationId xmlns:a16="http://schemas.microsoft.com/office/drawing/2014/main" id="{9B53E20B-DD70-4AFB-9D9B-17969F880C06}"/>
              </a:ext>
            </a:extLst>
          </p:cNvPr>
          <p:cNvSpPr>
            <a:spLocks noGrp="1"/>
          </p:cNvSpPr>
          <p:nvPr>
            <p:ph type="body" sz="quarter" idx="15"/>
          </p:nvPr>
        </p:nvSpPr>
        <p:spPr>
          <a:xfrm>
            <a:off x="4333454" y="2084831"/>
            <a:ext cx="3686159" cy="3044825"/>
          </a:xfrm>
        </p:spPr>
        <p:txBody>
          <a:bodyPr lIns="0" tIns="72000">
            <a:normAutofit/>
          </a:bodyPr>
          <a:lstStyle>
            <a:lvl1pPr>
              <a:defRPr sz="1400">
                <a:solidFill>
                  <a:schemeClr val="bg1"/>
                </a:solidFill>
              </a:defRPr>
            </a:lvl1pPr>
            <a:lvl2pPr>
              <a:defRPr sz="1200">
                <a:solidFill>
                  <a:schemeClr val="bg1"/>
                </a:solidFill>
              </a:defRPr>
            </a:lvl2pPr>
            <a:lvl3pPr>
              <a:defRPr sz="1100">
                <a:solidFill>
                  <a:schemeClr val="bg1"/>
                </a:solidFill>
              </a:defRPr>
            </a:lvl3pPr>
            <a:lvl4pPr>
              <a:defRPr sz="1050">
                <a:solidFill>
                  <a:schemeClr val="bg1"/>
                </a:solidFill>
              </a:defRPr>
            </a:lvl4pPr>
            <a:lvl5pPr>
              <a:defRPr sz="105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a:extLst>
              <a:ext uri="{FF2B5EF4-FFF2-40B4-BE49-F238E27FC236}">
                <a16:creationId xmlns:a16="http://schemas.microsoft.com/office/drawing/2014/main" id="{37EBF543-63D2-4169-AB73-3F4BD242FA61}"/>
              </a:ext>
            </a:extLst>
          </p:cNvPr>
          <p:cNvSpPr>
            <a:spLocks noGrp="1"/>
          </p:cNvSpPr>
          <p:nvPr>
            <p:ph type="body" sz="quarter" idx="16"/>
          </p:nvPr>
        </p:nvSpPr>
        <p:spPr>
          <a:xfrm>
            <a:off x="8375228" y="2084831"/>
            <a:ext cx="3658010" cy="3044825"/>
          </a:xfrm>
        </p:spPr>
        <p:txBody>
          <a:bodyPr lIns="0" tIns="72000">
            <a:normAutofit/>
          </a:bodyPr>
          <a:lstStyle>
            <a:lvl1pPr>
              <a:defRPr sz="1400">
                <a:solidFill>
                  <a:schemeClr val="bg1"/>
                </a:solidFill>
              </a:defRPr>
            </a:lvl1pPr>
            <a:lvl2pPr>
              <a:defRPr sz="1200">
                <a:solidFill>
                  <a:schemeClr val="bg1"/>
                </a:solidFill>
              </a:defRPr>
            </a:lvl2pPr>
            <a:lvl3pPr>
              <a:defRPr sz="1100">
                <a:solidFill>
                  <a:schemeClr val="bg1"/>
                </a:solidFill>
              </a:defRPr>
            </a:lvl3pPr>
            <a:lvl4pPr>
              <a:defRPr sz="1050">
                <a:solidFill>
                  <a:schemeClr val="bg1"/>
                </a:solidFill>
              </a:defRPr>
            </a:lvl4pPr>
            <a:lvl5pPr>
              <a:defRPr sz="105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itle 1">
            <a:extLst>
              <a:ext uri="{FF2B5EF4-FFF2-40B4-BE49-F238E27FC236}">
                <a16:creationId xmlns:a16="http://schemas.microsoft.com/office/drawing/2014/main" id="{110731EC-67BA-493B-B1C7-6258DD2B6042}"/>
              </a:ext>
            </a:extLst>
          </p:cNvPr>
          <p:cNvSpPr>
            <a:spLocks noGrp="1"/>
          </p:cNvSpPr>
          <p:nvPr>
            <p:ph type="title"/>
          </p:nvPr>
        </p:nvSpPr>
        <p:spPr>
          <a:xfrm>
            <a:off x="403410" y="1670007"/>
            <a:ext cx="3686159" cy="1466055"/>
          </a:xfrm>
        </p:spPr>
        <p:txBody>
          <a:bodyPr lIns="0" anchor="t">
            <a:normAutofit/>
          </a:bodyPr>
          <a:lstStyle>
            <a:lvl1pPr algn="l">
              <a:defRPr sz="4000">
                <a:solidFill>
                  <a:schemeClr val="tx1"/>
                </a:solidFill>
                <a:latin typeface="+mj-lt"/>
              </a:defRPr>
            </a:lvl1pPr>
          </a:lstStyle>
          <a:p>
            <a:r>
              <a:rPr lang="en-US"/>
              <a:t>Click to edit Master title style</a:t>
            </a:r>
            <a:endParaRPr lang="en-US" dirty="0"/>
          </a:p>
        </p:txBody>
      </p:sp>
    </p:spTree>
    <p:extLst>
      <p:ext uri="{BB962C8B-B14F-4D97-AF65-F5344CB8AC3E}">
        <p14:creationId xmlns:p14="http://schemas.microsoft.com/office/powerpoint/2010/main" val="390449067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3_Custom Layout">
    <p:spTree>
      <p:nvGrpSpPr>
        <p:cNvPr id="1" name=""/>
        <p:cNvGrpSpPr/>
        <p:nvPr/>
      </p:nvGrpSpPr>
      <p:grpSpPr>
        <a:xfrm>
          <a:off x="0" y="0"/>
          <a:ext cx="0" cy="0"/>
          <a:chOff x="0" y="0"/>
          <a:chExt cx="0" cy="0"/>
        </a:xfrm>
      </p:grpSpPr>
      <p:sp>
        <p:nvSpPr>
          <p:cNvPr id="6" name="Picture Placeholder 5" title="Decorative">
            <a:extLst>
              <a:ext uri="{FF2B5EF4-FFF2-40B4-BE49-F238E27FC236}">
                <a16:creationId xmlns:a16="http://schemas.microsoft.com/office/drawing/2014/main" id="{09156155-C47D-47A0-A08D-DCAC4D742D3F}"/>
              </a:ext>
            </a:extLst>
          </p:cNvPr>
          <p:cNvSpPr>
            <a:spLocks noGrp="1"/>
          </p:cNvSpPr>
          <p:nvPr>
            <p:ph type="pic" sz="quarter" idx="17"/>
          </p:nvPr>
        </p:nvSpPr>
        <p:spPr>
          <a:xfrm>
            <a:off x="0" y="0"/>
            <a:ext cx="12192000" cy="3408892"/>
          </a:xfrm>
        </p:spPr>
        <p:txBody>
          <a:bodyPr/>
          <a:lstStyle/>
          <a:p>
            <a:r>
              <a:rPr lang="en-US"/>
              <a:t>Click icon to add picture</a:t>
            </a:r>
            <a:endParaRPr lang="en-US" dirty="0"/>
          </a:p>
        </p:txBody>
      </p:sp>
      <p:sp>
        <p:nvSpPr>
          <p:cNvPr id="11" name="Title 1" title="Decorative">
            <a:extLst>
              <a:ext uri="{FF2B5EF4-FFF2-40B4-BE49-F238E27FC236}">
                <a16:creationId xmlns:a16="http://schemas.microsoft.com/office/drawing/2014/main" id="{FC8F08DC-8736-4BFE-8B72-8DD4184DEBE1}"/>
              </a:ext>
            </a:extLst>
          </p:cNvPr>
          <p:cNvSpPr txBox="1">
            <a:spLocks/>
          </p:cNvSpPr>
          <p:nvPr userDrawn="1"/>
        </p:nvSpPr>
        <p:spPr>
          <a:xfrm>
            <a:off x="-1" y="3408891"/>
            <a:ext cx="12203575" cy="3449109"/>
          </a:xfrm>
          <a:prstGeom prst="rect">
            <a:avLst/>
          </a:prstGeom>
          <a:solidFill>
            <a:schemeClr val="accent1"/>
          </a:solidFill>
        </p:spPr>
        <p:txBody>
          <a:bodyPr vert="horz" lIns="0" tIns="45720" rIns="324000" bIns="45720" rtlCol="0" anchor="ctr">
            <a:normAutofit/>
          </a:bodyPr>
          <a:lstStyle>
            <a:lvl1pPr algn="r">
              <a:lnSpc>
                <a:spcPct val="90000"/>
              </a:lnSpc>
              <a:spcBef>
                <a:spcPct val="0"/>
              </a:spcBef>
              <a:buNone/>
              <a:defRPr sz="4000" b="1" i="0" spc="-150">
                <a:solidFill>
                  <a:schemeClr val="tx2"/>
                </a:solidFill>
                <a:latin typeface="Constantia" panose="02030602050306030303" pitchFamily="18" charset="0"/>
                <a:ea typeface="+mj-ea"/>
                <a:cs typeface="Gill Sans" panose="020B0502020104020203" pitchFamily="34" charset="-79"/>
              </a:defRPr>
            </a:lvl1pPr>
          </a:lstStyle>
          <a:p>
            <a:pPr lvl="0"/>
            <a:endParaRPr lang="en-US" dirty="0"/>
          </a:p>
        </p:txBody>
      </p:sp>
      <p:sp>
        <p:nvSpPr>
          <p:cNvPr id="8" name="Text Placeholder 6">
            <a:extLst>
              <a:ext uri="{FF2B5EF4-FFF2-40B4-BE49-F238E27FC236}">
                <a16:creationId xmlns:a16="http://schemas.microsoft.com/office/drawing/2014/main" id="{75D558A5-D3BF-4DB7-928F-A20868F3C37D}"/>
              </a:ext>
            </a:extLst>
          </p:cNvPr>
          <p:cNvSpPr>
            <a:spLocks noGrp="1"/>
          </p:cNvSpPr>
          <p:nvPr>
            <p:ph type="body" sz="quarter" idx="12" hasCustomPrompt="1"/>
          </p:nvPr>
        </p:nvSpPr>
        <p:spPr>
          <a:xfrm>
            <a:off x="4568750" y="3666354"/>
            <a:ext cx="3448800" cy="382749"/>
          </a:xfrm>
        </p:spPr>
        <p:txBody>
          <a:bodyPr lIns="0" anchor="b">
            <a:normAutofit/>
          </a:bodyPr>
          <a:lstStyle>
            <a:lvl1pPr marL="0" indent="0">
              <a:buNone/>
              <a:defRPr sz="1600" b="1">
                <a:solidFill>
                  <a:schemeClr val="bg1"/>
                </a:solidFill>
                <a:latin typeface="+mj-lt"/>
                <a:cs typeface="Arial" panose="020B0604020202020204" pitchFamily="34" charset="0"/>
              </a:defRPr>
            </a:lvl1pPr>
          </a:lstStyle>
          <a:p>
            <a:pPr lvl="0"/>
            <a:r>
              <a:rPr lang="en-US" dirty="0"/>
              <a:t>Click to add title here</a:t>
            </a:r>
          </a:p>
        </p:txBody>
      </p:sp>
      <p:sp>
        <p:nvSpPr>
          <p:cNvPr id="9" name="Text Placeholder 6">
            <a:extLst>
              <a:ext uri="{FF2B5EF4-FFF2-40B4-BE49-F238E27FC236}">
                <a16:creationId xmlns:a16="http://schemas.microsoft.com/office/drawing/2014/main" id="{92EBEB66-5E12-4FD8-AC09-10C992CA7CFE}"/>
              </a:ext>
            </a:extLst>
          </p:cNvPr>
          <p:cNvSpPr>
            <a:spLocks noGrp="1"/>
          </p:cNvSpPr>
          <p:nvPr>
            <p:ph type="body" sz="quarter" idx="14" hasCustomPrompt="1"/>
          </p:nvPr>
        </p:nvSpPr>
        <p:spPr>
          <a:xfrm>
            <a:off x="8254055" y="3666354"/>
            <a:ext cx="3450265" cy="382749"/>
          </a:xfrm>
        </p:spPr>
        <p:txBody>
          <a:bodyPr vert="horz" lIns="0" tIns="45720" rIns="91440" bIns="45720" rtlCol="0" anchor="b">
            <a:normAutofit/>
          </a:bodyPr>
          <a:lstStyle>
            <a:lvl1pPr marL="0" indent="0">
              <a:buNone/>
              <a:defRPr lang="en-US" sz="1600" b="1" dirty="0">
                <a:solidFill>
                  <a:schemeClr val="bg1"/>
                </a:solidFill>
                <a:latin typeface="+mj-lt"/>
              </a:defRPr>
            </a:lvl1pPr>
          </a:lstStyle>
          <a:p>
            <a:pPr marL="228600" lvl="0" indent="-228600"/>
            <a:r>
              <a:rPr lang="en-US" dirty="0"/>
              <a:t>Click to add title here</a:t>
            </a:r>
          </a:p>
        </p:txBody>
      </p:sp>
      <p:sp>
        <p:nvSpPr>
          <p:cNvPr id="4" name="Text Placeholder 3">
            <a:extLst>
              <a:ext uri="{FF2B5EF4-FFF2-40B4-BE49-F238E27FC236}">
                <a16:creationId xmlns:a16="http://schemas.microsoft.com/office/drawing/2014/main" id="{9B53E20B-DD70-4AFB-9D9B-17969F880C06}"/>
              </a:ext>
            </a:extLst>
          </p:cNvPr>
          <p:cNvSpPr>
            <a:spLocks noGrp="1"/>
          </p:cNvSpPr>
          <p:nvPr>
            <p:ph type="body" sz="quarter" idx="15"/>
          </p:nvPr>
        </p:nvSpPr>
        <p:spPr>
          <a:xfrm>
            <a:off x="4568447" y="4070639"/>
            <a:ext cx="3448800" cy="2253961"/>
          </a:xfrm>
        </p:spPr>
        <p:txBody>
          <a:bodyPr lIns="0" tIns="72000">
            <a:normAutofit/>
          </a:bodyPr>
          <a:lstStyle>
            <a:lvl1pPr>
              <a:defRPr sz="1400">
                <a:solidFill>
                  <a:schemeClr val="bg1"/>
                </a:solidFill>
              </a:defRPr>
            </a:lvl1pPr>
            <a:lvl2pPr>
              <a:defRPr sz="1200">
                <a:solidFill>
                  <a:schemeClr val="bg1"/>
                </a:solidFill>
              </a:defRPr>
            </a:lvl2pPr>
            <a:lvl3pPr>
              <a:defRPr sz="1100">
                <a:solidFill>
                  <a:schemeClr val="bg1"/>
                </a:solidFill>
              </a:defRPr>
            </a:lvl3pPr>
            <a:lvl4pPr>
              <a:defRPr sz="1050">
                <a:solidFill>
                  <a:schemeClr val="bg1"/>
                </a:solidFill>
              </a:defRPr>
            </a:lvl4pPr>
            <a:lvl5pPr>
              <a:defRPr sz="105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a:extLst>
              <a:ext uri="{FF2B5EF4-FFF2-40B4-BE49-F238E27FC236}">
                <a16:creationId xmlns:a16="http://schemas.microsoft.com/office/drawing/2014/main" id="{37EBF543-63D2-4169-AB73-3F4BD242FA61}"/>
              </a:ext>
            </a:extLst>
          </p:cNvPr>
          <p:cNvSpPr>
            <a:spLocks noGrp="1"/>
          </p:cNvSpPr>
          <p:nvPr>
            <p:ph type="body" sz="quarter" idx="16"/>
          </p:nvPr>
        </p:nvSpPr>
        <p:spPr>
          <a:xfrm>
            <a:off x="8254055" y="4070639"/>
            <a:ext cx="3450265" cy="2253961"/>
          </a:xfrm>
        </p:spPr>
        <p:txBody>
          <a:bodyPr lIns="0" tIns="72000">
            <a:normAutofit/>
          </a:bodyPr>
          <a:lstStyle>
            <a:lvl1pPr>
              <a:defRPr sz="1400">
                <a:solidFill>
                  <a:schemeClr val="bg1"/>
                </a:solidFill>
              </a:defRPr>
            </a:lvl1pPr>
            <a:lvl2pPr>
              <a:defRPr sz="1200">
                <a:solidFill>
                  <a:schemeClr val="bg1"/>
                </a:solidFill>
              </a:defRPr>
            </a:lvl2pPr>
            <a:lvl3pPr>
              <a:defRPr sz="1100">
                <a:solidFill>
                  <a:schemeClr val="bg1"/>
                </a:solidFill>
              </a:defRPr>
            </a:lvl3pPr>
            <a:lvl4pPr>
              <a:defRPr sz="1050">
                <a:solidFill>
                  <a:schemeClr val="bg1"/>
                </a:solidFill>
              </a:defRPr>
            </a:lvl4pPr>
            <a:lvl5pPr>
              <a:defRPr sz="105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itle 1">
            <a:extLst>
              <a:ext uri="{FF2B5EF4-FFF2-40B4-BE49-F238E27FC236}">
                <a16:creationId xmlns:a16="http://schemas.microsoft.com/office/drawing/2014/main" id="{110731EC-67BA-493B-B1C7-6258DD2B6042}"/>
              </a:ext>
            </a:extLst>
          </p:cNvPr>
          <p:cNvSpPr>
            <a:spLocks noGrp="1"/>
          </p:cNvSpPr>
          <p:nvPr>
            <p:ph type="title"/>
          </p:nvPr>
        </p:nvSpPr>
        <p:spPr>
          <a:xfrm>
            <a:off x="838200" y="4049104"/>
            <a:ext cx="3136900" cy="2168682"/>
          </a:xfrm>
        </p:spPr>
        <p:txBody>
          <a:bodyPr lIns="0" anchor="ctr">
            <a:normAutofit/>
          </a:bodyPr>
          <a:lstStyle>
            <a:lvl1pPr algn="l">
              <a:defRPr sz="4000">
                <a:solidFill>
                  <a:schemeClr val="bg1"/>
                </a:solidFill>
                <a:latin typeface="+mj-lt"/>
              </a:defRPr>
            </a:lvl1pPr>
          </a:lstStyle>
          <a:p>
            <a:r>
              <a:rPr lang="en-US"/>
              <a:t>Click to edit Master title style</a:t>
            </a:r>
            <a:endParaRPr lang="en-US" dirty="0"/>
          </a:p>
        </p:txBody>
      </p:sp>
    </p:spTree>
    <p:extLst>
      <p:ext uri="{BB962C8B-B14F-4D97-AF65-F5344CB8AC3E}">
        <p14:creationId xmlns:p14="http://schemas.microsoft.com/office/powerpoint/2010/main" val="100721047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31_Custom Layout">
    <p:spTree>
      <p:nvGrpSpPr>
        <p:cNvPr id="1" name=""/>
        <p:cNvGrpSpPr/>
        <p:nvPr/>
      </p:nvGrpSpPr>
      <p:grpSpPr>
        <a:xfrm>
          <a:off x="0" y="0"/>
          <a:ext cx="0" cy="0"/>
          <a:chOff x="0" y="0"/>
          <a:chExt cx="0" cy="0"/>
        </a:xfrm>
      </p:grpSpPr>
      <p:sp>
        <p:nvSpPr>
          <p:cNvPr id="11" name="Title 1" title="Decorative">
            <a:extLst>
              <a:ext uri="{FF2B5EF4-FFF2-40B4-BE49-F238E27FC236}">
                <a16:creationId xmlns:a16="http://schemas.microsoft.com/office/drawing/2014/main" id="{FC8F08DC-8736-4BFE-8B72-8DD4184DEBE1}"/>
              </a:ext>
            </a:extLst>
          </p:cNvPr>
          <p:cNvSpPr txBox="1">
            <a:spLocks/>
          </p:cNvSpPr>
          <p:nvPr userDrawn="1"/>
        </p:nvSpPr>
        <p:spPr>
          <a:xfrm>
            <a:off x="-1" y="2360141"/>
            <a:ext cx="6096001" cy="4497859"/>
          </a:xfrm>
          <a:prstGeom prst="rect">
            <a:avLst/>
          </a:prstGeom>
          <a:solidFill>
            <a:schemeClr val="accent1"/>
          </a:solidFill>
        </p:spPr>
        <p:txBody>
          <a:bodyPr vert="horz" lIns="0" tIns="45720" rIns="324000" bIns="45720" rtlCol="0" anchor="ctr">
            <a:normAutofit/>
          </a:bodyPr>
          <a:lstStyle>
            <a:lvl1pPr algn="r">
              <a:lnSpc>
                <a:spcPct val="90000"/>
              </a:lnSpc>
              <a:spcBef>
                <a:spcPct val="0"/>
              </a:spcBef>
              <a:buNone/>
              <a:defRPr sz="4000" b="1" i="0" spc="-150">
                <a:solidFill>
                  <a:schemeClr val="tx2"/>
                </a:solidFill>
                <a:latin typeface="Constantia" panose="02030602050306030303" pitchFamily="18" charset="0"/>
                <a:ea typeface="+mj-ea"/>
                <a:cs typeface="Gill Sans" panose="020B0502020104020203" pitchFamily="34" charset="-79"/>
              </a:defRPr>
            </a:lvl1pPr>
          </a:lstStyle>
          <a:p>
            <a:pPr lvl="0"/>
            <a:endParaRPr lang="en-US" dirty="0"/>
          </a:p>
        </p:txBody>
      </p:sp>
      <p:sp>
        <p:nvSpPr>
          <p:cNvPr id="12" name="Title 1" title="Decorative">
            <a:extLst>
              <a:ext uri="{FF2B5EF4-FFF2-40B4-BE49-F238E27FC236}">
                <a16:creationId xmlns:a16="http://schemas.microsoft.com/office/drawing/2014/main" id="{FC8F08DC-8736-4BFE-8B72-8DD4184DEBE1}"/>
              </a:ext>
            </a:extLst>
          </p:cNvPr>
          <p:cNvSpPr txBox="1">
            <a:spLocks/>
          </p:cNvSpPr>
          <p:nvPr userDrawn="1"/>
        </p:nvSpPr>
        <p:spPr>
          <a:xfrm>
            <a:off x="6095999" y="2360141"/>
            <a:ext cx="6096001" cy="4497859"/>
          </a:xfrm>
          <a:prstGeom prst="rect">
            <a:avLst/>
          </a:prstGeom>
          <a:solidFill>
            <a:schemeClr val="accent1">
              <a:lumMod val="60000"/>
              <a:lumOff val="40000"/>
            </a:schemeClr>
          </a:solidFill>
        </p:spPr>
        <p:txBody>
          <a:bodyPr vert="horz" lIns="0" tIns="45720" rIns="324000" bIns="45720" rtlCol="0" anchor="ctr">
            <a:normAutofit/>
          </a:bodyPr>
          <a:lstStyle>
            <a:lvl1pPr algn="r">
              <a:lnSpc>
                <a:spcPct val="90000"/>
              </a:lnSpc>
              <a:spcBef>
                <a:spcPct val="0"/>
              </a:spcBef>
              <a:buNone/>
              <a:defRPr sz="4000" b="1" i="0" spc="-150">
                <a:solidFill>
                  <a:schemeClr val="tx2"/>
                </a:solidFill>
                <a:latin typeface="Constantia" panose="02030602050306030303" pitchFamily="18" charset="0"/>
                <a:ea typeface="+mj-ea"/>
                <a:cs typeface="Gill Sans" panose="020B0502020104020203" pitchFamily="34" charset="-79"/>
              </a:defRPr>
            </a:lvl1pPr>
          </a:lstStyle>
          <a:p>
            <a:pPr lvl="0"/>
            <a:endParaRPr lang="en-US" dirty="0"/>
          </a:p>
        </p:txBody>
      </p:sp>
      <p:sp>
        <p:nvSpPr>
          <p:cNvPr id="8" name="Text Placeholder 6">
            <a:extLst>
              <a:ext uri="{FF2B5EF4-FFF2-40B4-BE49-F238E27FC236}">
                <a16:creationId xmlns:a16="http://schemas.microsoft.com/office/drawing/2014/main" id="{75D558A5-D3BF-4DB7-928F-A20868F3C37D}"/>
              </a:ext>
            </a:extLst>
          </p:cNvPr>
          <p:cNvSpPr>
            <a:spLocks noGrp="1"/>
          </p:cNvSpPr>
          <p:nvPr>
            <p:ph type="body" sz="quarter" idx="12" hasCustomPrompt="1"/>
          </p:nvPr>
        </p:nvSpPr>
        <p:spPr>
          <a:xfrm>
            <a:off x="877607" y="2962016"/>
            <a:ext cx="4340785" cy="382749"/>
          </a:xfrm>
        </p:spPr>
        <p:txBody>
          <a:bodyPr lIns="0" anchor="b">
            <a:normAutofit/>
          </a:bodyPr>
          <a:lstStyle>
            <a:lvl1pPr marL="0" indent="0">
              <a:buNone/>
              <a:defRPr sz="1600" b="1">
                <a:solidFill>
                  <a:schemeClr val="bg1"/>
                </a:solidFill>
                <a:latin typeface="+mj-lt"/>
                <a:cs typeface="Arial" panose="020B0604020202020204" pitchFamily="34" charset="0"/>
              </a:defRPr>
            </a:lvl1pPr>
          </a:lstStyle>
          <a:p>
            <a:pPr lvl="0"/>
            <a:r>
              <a:rPr lang="en-US" dirty="0"/>
              <a:t>Click to add title here</a:t>
            </a:r>
          </a:p>
        </p:txBody>
      </p:sp>
      <p:sp>
        <p:nvSpPr>
          <p:cNvPr id="9" name="Text Placeholder 6">
            <a:extLst>
              <a:ext uri="{FF2B5EF4-FFF2-40B4-BE49-F238E27FC236}">
                <a16:creationId xmlns:a16="http://schemas.microsoft.com/office/drawing/2014/main" id="{92EBEB66-5E12-4FD8-AC09-10C992CA7CFE}"/>
              </a:ext>
            </a:extLst>
          </p:cNvPr>
          <p:cNvSpPr>
            <a:spLocks noGrp="1"/>
          </p:cNvSpPr>
          <p:nvPr>
            <p:ph type="body" sz="quarter" idx="14" hasCustomPrompt="1"/>
          </p:nvPr>
        </p:nvSpPr>
        <p:spPr>
          <a:xfrm>
            <a:off x="6972685" y="2962016"/>
            <a:ext cx="4342629" cy="382749"/>
          </a:xfrm>
        </p:spPr>
        <p:txBody>
          <a:bodyPr vert="horz" lIns="0" tIns="45720" rIns="91440" bIns="45720" rtlCol="0" anchor="b">
            <a:normAutofit/>
          </a:bodyPr>
          <a:lstStyle>
            <a:lvl1pPr marL="0" indent="0">
              <a:buNone/>
              <a:defRPr lang="en-US" sz="1600" b="1" dirty="0">
                <a:solidFill>
                  <a:schemeClr val="bg1"/>
                </a:solidFill>
                <a:latin typeface="+mj-lt"/>
              </a:defRPr>
            </a:lvl1pPr>
          </a:lstStyle>
          <a:p>
            <a:pPr marL="228600" lvl="0" indent="-228600"/>
            <a:r>
              <a:rPr lang="en-US" dirty="0"/>
              <a:t>Click to add title here</a:t>
            </a:r>
          </a:p>
        </p:txBody>
      </p:sp>
      <p:sp>
        <p:nvSpPr>
          <p:cNvPr id="4" name="Text Placeholder 3">
            <a:extLst>
              <a:ext uri="{FF2B5EF4-FFF2-40B4-BE49-F238E27FC236}">
                <a16:creationId xmlns:a16="http://schemas.microsoft.com/office/drawing/2014/main" id="{9B53E20B-DD70-4AFB-9D9B-17969F880C06}"/>
              </a:ext>
            </a:extLst>
          </p:cNvPr>
          <p:cNvSpPr>
            <a:spLocks noGrp="1"/>
          </p:cNvSpPr>
          <p:nvPr>
            <p:ph type="body" sz="quarter" idx="15"/>
          </p:nvPr>
        </p:nvSpPr>
        <p:spPr>
          <a:xfrm>
            <a:off x="877607" y="3366301"/>
            <a:ext cx="4340785" cy="2253961"/>
          </a:xfrm>
        </p:spPr>
        <p:txBody>
          <a:bodyPr lIns="0" tIns="72000">
            <a:normAutofit/>
          </a:bodyPr>
          <a:lstStyle>
            <a:lvl1pPr>
              <a:defRPr sz="1400">
                <a:solidFill>
                  <a:schemeClr val="bg1"/>
                </a:solidFill>
              </a:defRPr>
            </a:lvl1pPr>
            <a:lvl2pPr>
              <a:defRPr sz="1200">
                <a:solidFill>
                  <a:schemeClr val="bg1"/>
                </a:solidFill>
              </a:defRPr>
            </a:lvl2pPr>
            <a:lvl3pPr>
              <a:defRPr sz="1100">
                <a:solidFill>
                  <a:schemeClr val="bg1"/>
                </a:solidFill>
              </a:defRPr>
            </a:lvl3pPr>
            <a:lvl4pPr>
              <a:defRPr sz="1050">
                <a:solidFill>
                  <a:schemeClr val="bg1"/>
                </a:solidFill>
              </a:defRPr>
            </a:lvl4pPr>
            <a:lvl5pPr>
              <a:defRPr sz="105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a:extLst>
              <a:ext uri="{FF2B5EF4-FFF2-40B4-BE49-F238E27FC236}">
                <a16:creationId xmlns:a16="http://schemas.microsoft.com/office/drawing/2014/main" id="{37EBF543-63D2-4169-AB73-3F4BD242FA61}"/>
              </a:ext>
            </a:extLst>
          </p:cNvPr>
          <p:cNvSpPr>
            <a:spLocks noGrp="1"/>
          </p:cNvSpPr>
          <p:nvPr>
            <p:ph type="body" sz="quarter" idx="16"/>
          </p:nvPr>
        </p:nvSpPr>
        <p:spPr>
          <a:xfrm>
            <a:off x="6972685" y="3366301"/>
            <a:ext cx="4342629" cy="2253961"/>
          </a:xfrm>
        </p:spPr>
        <p:txBody>
          <a:bodyPr lIns="0" tIns="72000">
            <a:normAutofit/>
          </a:bodyPr>
          <a:lstStyle>
            <a:lvl1pPr>
              <a:defRPr sz="1400">
                <a:solidFill>
                  <a:schemeClr val="bg1"/>
                </a:solidFill>
              </a:defRPr>
            </a:lvl1pPr>
            <a:lvl2pPr>
              <a:defRPr sz="1200">
                <a:solidFill>
                  <a:schemeClr val="bg1"/>
                </a:solidFill>
              </a:defRPr>
            </a:lvl2pPr>
            <a:lvl3pPr>
              <a:defRPr sz="1100">
                <a:solidFill>
                  <a:schemeClr val="bg1"/>
                </a:solidFill>
              </a:defRPr>
            </a:lvl3pPr>
            <a:lvl4pPr>
              <a:defRPr sz="1050">
                <a:solidFill>
                  <a:schemeClr val="bg1"/>
                </a:solidFill>
              </a:defRPr>
            </a:lvl4pPr>
            <a:lvl5pPr>
              <a:defRPr sz="105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itle 1">
            <a:extLst>
              <a:ext uri="{FF2B5EF4-FFF2-40B4-BE49-F238E27FC236}">
                <a16:creationId xmlns:a16="http://schemas.microsoft.com/office/drawing/2014/main" id="{110731EC-67BA-493B-B1C7-6258DD2B6042}"/>
              </a:ext>
            </a:extLst>
          </p:cNvPr>
          <p:cNvSpPr>
            <a:spLocks noGrp="1"/>
          </p:cNvSpPr>
          <p:nvPr>
            <p:ph type="title"/>
          </p:nvPr>
        </p:nvSpPr>
        <p:spPr>
          <a:xfrm>
            <a:off x="2528215" y="358610"/>
            <a:ext cx="7135570" cy="822240"/>
          </a:xfrm>
        </p:spPr>
        <p:txBody>
          <a:bodyPr lIns="0" anchor="t">
            <a:normAutofit/>
          </a:bodyPr>
          <a:lstStyle>
            <a:lvl1pPr algn="ctr">
              <a:defRPr sz="4000">
                <a:solidFill>
                  <a:schemeClr val="tx1"/>
                </a:solidFill>
                <a:latin typeface="+mj-lt"/>
              </a:defRPr>
            </a:lvl1pPr>
          </a:lstStyle>
          <a:p>
            <a:r>
              <a:rPr lang="en-US"/>
              <a:t>Click to edit Master title style</a:t>
            </a:r>
            <a:endParaRPr lang="en-US" dirty="0"/>
          </a:p>
        </p:txBody>
      </p:sp>
      <p:sp>
        <p:nvSpPr>
          <p:cNvPr id="15" name="Shape 62" title="Decorative">
            <a:extLst>
              <a:ext uri="{FF2B5EF4-FFF2-40B4-BE49-F238E27FC236}">
                <a16:creationId xmlns:a16="http://schemas.microsoft.com/office/drawing/2014/main" id="{E1A23DB6-E067-4A30-8C4B-98B452428518}"/>
              </a:ext>
            </a:extLst>
          </p:cNvPr>
          <p:cNvSpPr/>
          <p:nvPr userDrawn="1"/>
        </p:nvSpPr>
        <p:spPr>
          <a:xfrm rot="16200000" flipV="1">
            <a:off x="6096000" y="222583"/>
            <a:ext cx="0" cy="2188805"/>
          </a:xfrm>
          <a:prstGeom prst="line">
            <a:avLst/>
          </a:prstGeom>
          <a:ln w="76200">
            <a:solidFill>
              <a:schemeClr val="accent1">
                <a:lumMod val="40000"/>
                <a:lumOff val="60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172348581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42_Custom Layout">
    <p:spTree>
      <p:nvGrpSpPr>
        <p:cNvPr id="1" name=""/>
        <p:cNvGrpSpPr/>
        <p:nvPr/>
      </p:nvGrpSpPr>
      <p:grpSpPr>
        <a:xfrm>
          <a:off x="0" y="0"/>
          <a:ext cx="0" cy="0"/>
          <a:chOff x="0" y="0"/>
          <a:chExt cx="0" cy="0"/>
        </a:xfrm>
      </p:grpSpPr>
      <p:sp>
        <p:nvSpPr>
          <p:cNvPr id="11" name="Title 1" title="Decorative">
            <a:extLst>
              <a:ext uri="{FF2B5EF4-FFF2-40B4-BE49-F238E27FC236}">
                <a16:creationId xmlns:a16="http://schemas.microsoft.com/office/drawing/2014/main" id="{FC8F08DC-8736-4BFE-8B72-8DD4184DEBE1}"/>
              </a:ext>
            </a:extLst>
          </p:cNvPr>
          <p:cNvSpPr txBox="1">
            <a:spLocks/>
          </p:cNvSpPr>
          <p:nvPr userDrawn="1"/>
        </p:nvSpPr>
        <p:spPr>
          <a:xfrm>
            <a:off x="-1" y="2360141"/>
            <a:ext cx="6096001" cy="4497859"/>
          </a:xfrm>
          <a:prstGeom prst="rect">
            <a:avLst/>
          </a:prstGeom>
          <a:solidFill>
            <a:schemeClr val="accent2"/>
          </a:solidFill>
        </p:spPr>
        <p:txBody>
          <a:bodyPr vert="horz" lIns="0" tIns="45720" rIns="324000" bIns="45720" rtlCol="0" anchor="ctr">
            <a:normAutofit/>
          </a:bodyPr>
          <a:lstStyle>
            <a:lvl1pPr algn="r">
              <a:lnSpc>
                <a:spcPct val="90000"/>
              </a:lnSpc>
              <a:spcBef>
                <a:spcPct val="0"/>
              </a:spcBef>
              <a:buNone/>
              <a:defRPr sz="4000" b="1" i="0" spc="-150">
                <a:solidFill>
                  <a:schemeClr val="tx2"/>
                </a:solidFill>
                <a:latin typeface="Constantia" panose="02030602050306030303" pitchFamily="18" charset="0"/>
                <a:ea typeface="+mj-ea"/>
                <a:cs typeface="Gill Sans" panose="020B0502020104020203" pitchFamily="34" charset="-79"/>
              </a:defRPr>
            </a:lvl1pPr>
          </a:lstStyle>
          <a:p>
            <a:pPr lvl="0"/>
            <a:endParaRPr lang="en-US" dirty="0"/>
          </a:p>
        </p:txBody>
      </p:sp>
      <p:sp>
        <p:nvSpPr>
          <p:cNvPr id="12" name="Title 1" title="Decorative">
            <a:extLst>
              <a:ext uri="{FF2B5EF4-FFF2-40B4-BE49-F238E27FC236}">
                <a16:creationId xmlns:a16="http://schemas.microsoft.com/office/drawing/2014/main" id="{FC8F08DC-8736-4BFE-8B72-8DD4184DEBE1}"/>
              </a:ext>
            </a:extLst>
          </p:cNvPr>
          <p:cNvSpPr txBox="1">
            <a:spLocks/>
          </p:cNvSpPr>
          <p:nvPr userDrawn="1"/>
        </p:nvSpPr>
        <p:spPr>
          <a:xfrm>
            <a:off x="6095999" y="2360141"/>
            <a:ext cx="6096001" cy="4497859"/>
          </a:xfrm>
          <a:prstGeom prst="rect">
            <a:avLst/>
          </a:prstGeom>
          <a:solidFill>
            <a:schemeClr val="accent2">
              <a:lumMod val="75000"/>
              <a:lumOff val="25000"/>
            </a:schemeClr>
          </a:solidFill>
        </p:spPr>
        <p:txBody>
          <a:bodyPr vert="horz" lIns="0" tIns="45720" rIns="324000" bIns="45720" rtlCol="0" anchor="ctr">
            <a:normAutofit/>
          </a:bodyPr>
          <a:lstStyle>
            <a:lvl1pPr algn="r">
              <a:lnSpc>
                <a:spcPct val="90000"/>
              </a:lnSpc>
              <a:spcBef>
                <a:spcPct val="0"/>
              </a:spcBef>
              <a:buNone/>
              <a:defRPr sz="4000" b="1" i="0" spc="-150">
                <a:solidFill>
                  <a:schemeClr val="tx2"/>
                </a:solidFill>
                <a:latin typeface="Constantia" panose="02030602050306030303" pitchFamily="18" charset="0"/>
                <a:ea typeface="+mj-ea"/>
                <a:cs typeface="Gill Sans" panose="020B0502020104020203" pitchFamily="34" charset="-79"/>
              </a:defRPr>
            </a:lvl1pPr>
          </a:lstStyle>
          <a:p>
            <a:pPr lvl="0"/>
            <a:endParaRPr lang="en-US" dirty="0"/>
          </a:p>
        </p:txBody>
      </p:sp>
      <p:sp>
        <p:nvSpPr>
          <p:cNvPr id="8" name="Text Placeholder 6">
            <a:extLst>
              <a:ext uri="{FF2B5EF4-FFF2-40B4-BE49-F238E27FC236}">
                <a16:creationId xmlns:a16="http://schemas.microsoft.com/office/drawing/2014/main" id="{75D558A5-D3BF-4DB7-928F-A20868F3C37D}"/>
              </a:ext>
            </a:extLst>
          </p:cNvPr>
          <p:cNvSpPr>
            <a:spLocks noGrp="1"/>
          </p:cNvSpPr>
          <p:nvPr>
            <p:ph type="body" sz="quarter" idx="12" hasCustomPrompt="1"/>
          </p:nvPr>
        </p:nvSpPr>
        <p:spPr>
          <a:xfrm>
            <a:off x="877607" y="2962016"/>
            <a:ext cx="4340785" cy="382749"/>
          </a:xfrm>
        </p:spPr>
        <p:txBody>
          <a:bodyPr lIns="0" anchor="b">
            <a:normAutofit/>
          </a:bodyPr>
          <a:lstStyle>
            <a:lvl1pPr marL="0" indent="0">
              <a:buNone/>
              <a:defRPr sz="1600" b="1">
                <a:solidFill>
                  <a:schemeClr val="bg1"/>
                </a:solidFill>
                <a:latin typeface="+mj-lt"/>
                <a:cs typeface="Arial" panose="020B0604020202020204" pitchFamily="34" charset="0"/>
              </a:defRPr>
            </a:lvl1pPr>
          </a:lstStyle>
          <a:p>
            <a:pPr lvl="0"/>
            <a:r>
              <a:rPr lang="en-US" dirty="0"/>
              <a:t>Click to add title here</a:t>
            </a:r>
          </a:p>
        </p:txBody>
      </p:sp>
      <p:sp>
        <p:nvSpPr>
          <p:cNvPr id="9" name="Text Placeholder 6">
            <a:extLst>
              <a:ext uri="{FF2B5EF4-FFF2-40B4-BE49-F238E27FC236}">
                <a16:creationId xmlns:a16="http://schemas.microsoft.com/office/drawing/2014/main" id="{92EBEB66-5E12-4FD8-AC09-10C992CA7CFE}"/>
              </a:ext>
            </a:extLst>
          </p:cNvPr>
          <p:cNvSpPr>
            <a:spLocks noGrp="1"/>
          </p:cNvSpPr>
          <p:nvPr>
            <p:ph type="body" sz="quarter" idx="14" hasCustomPrompt="1"/>
          </p:nvPr>
        </p:nvSpPr>
        <p:spPr>
          <a:xfrm>
            <a:off x="6972685" y="2962016"/>
            <a:ext cx="4342629" cy="382749"/>
          </a:xfrm>
        </p:spPr>
        <p:txBody>
          <a:bodyPr vert="horz" lIns="0" tIns="45720" rIns="91440" bIns="45720" rtlCol="0" anchor="b">
            <a:normAutofit/>
          </a:bodyPr>
          <a:lstStyle>
            <a:lvl1pPr marL="0" indent="0">
              <a:buNone/>
              <a:defRPr lang="en-US" sz="1600" b="1" dirty="0">
                <a:solidFill>
                  <a:schemeClr val="bg1"/>
                </a:solidFill>
                <a:latin typeface="+mj-lt"/>
              </a:defRPr>
            </a:lvl1pPr>
          </a:lstStyle>
          <a:p>
            <a:pPr marL="228600" lvl="0" indent="-228600"/>
            <a:r>
              <a:rPr lang="en-US" dirty="0"/>
              <a:t>Click to add title here</a:t>
            </a:r>
          </a:p>
        </p:txBody>
      </p:sp>
      <p:sp>
        <p:nvSpPr>
          <p:cNvPr id="4" name="Text Placeholder 3">
            <a:extLst>
              <a:ext uri="{FF2B5EF4-FFF2-40B4-BE49-F238E27FC236}">
                <a16:creationId xmlns:a16="http://schemas.microsoft.com/office/drawing/2014/main" id="{9B53E20B-DD70-4AFB-9D9B-17969F880C06}"/>
              </a:ext>
            </a:extLst>
          </p:cNvPr>
          <p:cNvSpPr>
            <a:spLocks noGrp="1"/>
          </p:cNvSpPr>
          <p:nvPr>
            <p:ph type="body" sz="quarter" idx="15"/>
          </p:nvPr>
        </p:nvSpPr>
        <p:spPr>
          <a:xfrm>
            <a:off x="877607" y="3366301"/>
            <a:ext cx="4340785" cy="2253961"/>
          </a:xfrm>
        </p:spPr>
        <p:txBody>
          <a:bodyPr lIns="0" tIns="72000">
            <a:normAutofit/>
          </a:bodyPr>
          <a:lstStyle>
            <a:lvl1pPr>
              <a:defRPr sz="1400">
                <a:solidFill>
                  <a:schemeClr val="bg1"/>
                </a:solidFill>
              </a:defRPr>
            </a:lvl1pPr>
            <a:lvl2pPr>
              <a:defRPr sz="1200">
                <a:solidFill>
                  <a:schemeClr val="bg1"/>
                </a:solidFill>
              </a:defRPr>
            </a:lvl2pPr>
            <a:lvl3pPr>
              <a:defRPr sz="1100">
                <a:solidFill>
                  <a:schemeClr val="bg1"/>
                </a:solidFill>
              </a:defRPr>
            </a:lvl3pPr>
            <a:lvl4pPr>
              <a:defRPr sz="1050">
                <a:solidFill>
                  <a:schemeClr val="bg1"/>
                </a:solidFill>
              </a:defRPr>
            </a:lvl4pPr>
            <a:lvl5pPr>
              <a:defRPr sz="105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a:extLst>
              <a:ext uri="{FF2B5EF4-FFF2-40B4-BE49-F238E27FC236}">
                <a16:creationId xmlns:a16="http://schemas.microsoft.com/office/drawing/2014/main" id="{37EBF543-63D2-4169-AB73-3F4BD242FA61}"/>
              </a:ext>
            </a:extLst>
          </p:cNvPr>
          <p:cNvSpPr>
            <a:spLocks noGrp="1"/>
          </p:cNvSpPr>
          <p:nvPr>
            <p:ph type="body" sz="quarter" idx="16"/>
          </p:nvPr>
        </p:nvSpPr>
        <p:spPr>
          <a:xfrm>
            <a:off x="6972685" y="3366301"/>
            <a:ext cx="4342629" cy="2253961"/>
          </a:xfrm>
        </p:spPr>
        <p:txBody>
          <a:bodyPr lIns="0" tIns="72000">
            <a:normAutofit/>
          </a:bodyPr>
          <a:lstStyle>
            <a:lvl1pPr>
              <a:defRPr sz="1400">
                <a:solidFill>
                  <a:schemeClr val="bg1"/>
                </a:solidFill>
              </a:defRPr>
            </a:lvl1pPr>
            <a:lvl2pPr>
              <a:defRPr sz="1200">
                <a:solidFill>
                  <a:schemeClr val="bg1"/>
                </a:solidFill>
              </a:defRPr>
            </a:lvl2pPr>
            <a:lvl3pPr>
              <a:defRPr sz="1100">
                <a:solidFill>
                  <a:schemeClr val="bg1"/>
                </a:solidFill>
              </a:defRPr>
            </a:lvl3pPr>
            <a:lvl4pPr>
              <a:defRPr sz="1050">
                <a:solidFill>
                  <a:schemeClr val="bg1"/>
                </a:solidFill>
              </a:defRPr>
            </a:lvl4pPr>
            <a:lvl5pPr>
              <a:defRPr sz="105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itle 1">
            <a:extLst>
              <a:ext uri="{FF2B5EF4-FFF2-40B4-BE49-F238E27FC236}">
                <a16:creationId xmlns:a16="http://schemas.microsoft.com/office/drawing/2014/main" id="{110731EC-67BA-493B-B1C7-6258DD2B6042}"/>
              </a:ext>
            </a:extLst>
          </p:cNvPr>
          <p:cNvSpPr>
            <a:spLocks noGrp="1"/>
          </p:cNvSpPr>
          <p:nvPr>
            <p:ph type="title"/>
          </p:nvPr>
        </p:nvSpPr>
        <p:spPr>
          <a:xfrm>
            <a:off x="2528215" y="358610"/>
            <a:ext cx="7135570" cy="822240"/>
          </a:xfrm>
        </p:spPr>
        <p:txBody>
          <a:bodyPr lIns="0" anchor="t">
            <a:normAutofit/>
          </a:bodyPr>
          <a:lstStyle>
            <a:lvl1pPr algn="ctr">
              <a:defRPr sz="4000">
                <a:solidFill>
                  <a:schemeClr val="tx1"/>
                </a:solidFill>
                <a:latin typeface="+mj-lt"/>
              </a:defRPr>
            </a:lvl1pPr>
          </a:lstStyle>
          <a:p>
            <a:r>
              <a:rPr lang="en-US"/>
              <a:t>Click to edit Master title style</a:t>
            </a:r>
            <a:endParaRPr lang="en-US" dirty="0"/>
          </a:p>
        </p:txBody>
      </p:sp>
      <p:sp>
        <p:nvSpPr>
          <p:cNvPr id="15" name="Shape 62" title="Decorative">
            <a:extLst>
              <a:ext uri="{FF2B5EF4-FFF2-40B4-BE49-F238E27FC236}">
                <a16:creationId xmlns:a16="http://schemas.microsoft.com/office/drawing/2014/main" id="{E1A23DB6-E067-4A30-8C4B-98B452428518}"/>
              </a:ext>
            </a:extLst>
          </p:cNvPr>
          <p:cNvSpPr/>
          <p:nvPr userDrawn="1"/>
        </p:nvSpPr>
        <p:spPr>
          <a:xfrm rot="16200000" flipV="1">
            <a:off x="6096000" y="222583"/>
            <a:ext cx="0" cy="2188805"/>
          </a:xfrm>
          <a:prstGeom prst="line">
            <a:avLst/>
          </a:prstGeom>
          <a:ln w="76200">
            <a:solidFill>
              <a:schemeClr val="accent2">
                <a:lumMod val="50000"/>
                <a:lumOff val="50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184964726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5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0731EC-67BA-493B-B1C7-6258DD2B6042}"/>
              </a:ext>
            </a:extLst>
          </p:cNvPr>
          <p:cNvSpPr>
            <a:spLocks noGrp="1"/>
          </p:cNvSpPr>
          <p:nvPr>
            <p:ph type="title"/>
          </p:nvPr>
        </p:nvSpPr>
        <p:spPr>
          <a:xfrm>
            <a:off x="844948" y="1193765"/>
            <a:ext cx="4385841" cy="1325563"/>
          </a:xfrm>
        </p:spPr>
        <p:txBody>
          <a:bodyPr anchor="b">
            <a:normAutofit/>
          </a:bodyPr>
          <a:lstStyle>
            <a:lvl1pPr algn="r">
              <a:defRPr sz="4000">
                <a:latin typeface="+mj-lt"/>
              </a:defRPr>
            </a:lvl1pPr>
          </a:lstStyle>
          <a:p>
            <a:r>
              <a:rPr lang="en-US"/>
              <a:t>Click to edit Master title style</a:t>
            </a:r>
            <a:endParaRPr lang="en-US" dirty="0"/>
          </a:p>
        </p:txBody>
      </p:sp>
      <p:sp>
        <p:nvSpPr>
          <p:cNvPr id="5"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0"/>
          </p:nvPr>
        </p:nvSpPr>
        <p:spPr>
          <a:xfrm>
            <a:off x="878814" y="2632337"/>
            <a:ext cx="4385841" cy="3357563"/>
          </a:xfrm>
        </p:spPr>
        <p:txBody>
          <a:bodyPr/>
          <a:lstStyle/>
          <a:p>
            <a:r>
              <a:rPr lang="en-US"/>
              <a:t>Click icon to add picture</a:t>
            </a:r>
            <a:endParaRPr lang="en-US" dirty="0"/>
          </a:p>
        </p:txBody>
      </p:sp>
      <p:sp>
        <p:nvSpPr>
          <p:cNvPr id="7" name="Text Placeholder 6">
            <a:extLst>
              <a:ext uri="{FF2B5EF4-FFF2-40B4-BE49-F238E27FC236}">
                <a16:creationId xmlns:a16="http://schemas.microsoft.com/office/drawing/2014/main" id="{233D39E2-2188-4621-B115-A912A057E8AC}"/>
              </a:ext>
            </a:extLst>
          </p:cNvPr>
          <p:cNvSpPr>
            <a:spLocks noGrp="1"/>
          </p:cNvSpPr>
          <p:nvPr>
            <p:ph type="body" sz="quarter" idx="11"/>
          </p:nvPr>
        </p:nvSpPr>
        <p:spPr>
          <a:xfrm>
            <a:off x="6182016" y="1598619"/>
            <a:ext cx="4869806" cy="1896435"/>
          </a:xfrm>
        </p:spPr>
        <p:txBody>
          <a:bodyPr lIns="0">
            <a:noAutofit/>
          </a:bodyPr>
          <a:lstStyle>
            <a:lvl1pPr marL="0" indent="0">
              <a:lnSpc>
                <a:spcPct val="100000"/>
              </a:lnSpc>
              <a:buNone/>
              <a:defRPr sz="1400">
                <a:latin typeface="+mn-lt"/>
                <a:cs typeface="Arial" panose="020B0604020202020204" pitchFamily="34" charset="0"/>
              </a:defRPr>
            </a:lvl1pPr>
          </a:lstStyle>
          <a:p>
            <a:pPr lvl="0"/>
            <a:r>
              <a:rPr lang="en-US"/>
              <a:t>Click to edit Master text styles</a:t>
            </a:r>
          </a:p>
        </p:txBody>
      </p:sp>
      <p:sp>
        <p:nvSpPr>
          <p:cNvPr id="8" name="Text Placeholder 6">
            <a:extLst>
              <a:ext uri="{FF2B5EF4-FFF2-40B4-BE49-F238E27FC236}">
                <a16:creationId xmlns:a16="http://schemas.microsoft.com/office/drawing/2014/main" id="{75D558A5-D3BF-4DB7-928F-A20868F3C37D}"/>
              </a:ext>
            </a:extLst>
          </p:cNvPr>
          <p:cNvSpPr>
            <a:spLocks noGrp="1"/>
          </p:cNvSpPr>
          <p:nvPr>
            <p:ph type="body" sz="quarter" idx="12" hasCustomPrompt="1"/>
          </p:nvPr>
        </p:nvSpPr>
        <p:spPr>
          <a:xfrm>
            <a:off x="6182016" y="1194294"/>
            <a:ext cx="4869806" cy="382749"/>
          </a:xfrm>
        </p:spPr>
        <p:txBody>
          <a:bodyPr lIns="0" anchor="b">
            <a:noAutofit/>
          </a:bodyPr>
          <a:lstStyle>
            <a:lvl1pPr marL="0" indent="0">
              <a:buNone/>
              <a:defRPr sz="1600" b="1">
                <a:latin typeface="+mj-lt"/>
                <a:cs typeface="Arial" panose="020B0604020202020204" pitchFamily="34" charset="0"/>
              </a:defRPr>
            </a:lvl1pPr>
          </a:lstStyle>
          <a:p>
            <a:pPr lvl="0"/>
            <a:r>
              <a:rPr lang="en-US" dirty="0"/>
              <a:t>Click to add title here</a:t>
            </a:r>
          </a:p>
        </p:txBody>
      </p:sp>
      <p:sp>
        <p:nvSpPr>
          <p:cNvPr id="6" name="Text Placeholder 6">
            <a:extLst>
              <a:ext uri="{FF2B5EF4-FFF2-40B4-BE49-F238E27FC236}">
                <a16:creationId xmlns:a16="http://schemas.microsoft.com/office/drawing/2014/main" id="{B2C5FA2F-DD81-4A72-AB26-A4C663724F42}"/>
              </a:ext>
            </a:extLst>
          </p:cNvPr>
          <p:cNvSpPr>
            <a:spLocks noGrp="1"/>
          </p:cNvSpPr>
          <p:nvPr>
            <p:ph type="body" sz="quarter" idx="13"/>
          </p:nvPr>
        </p:nvSpPr>
        <p:spPr>
          <a:xfrm>
            <a:off x="6182018" y="4093464"/>
            <a:ext cx="4869806" cy="1896435"/>
          </a:xfrm>
        </p:spPr>
        <p:txBody>
          <a:bodyPr lIns="0">
            <a:noAutofit/>
          </a:bodyPr>
          <a:lstStyle>
            <a:lvl1pPr marL="0" indent="0">
              <a:lnSpc>
                <a:spcPct val="100000"/>
              </a:lnSpc>
              <a:buNone/>
              <a:defRPr sz="1400">
                <a:latin typeface="+mn-lt"/>
                <a:cs typeface="Arial" panose="020B0604020202020204" pitchFamily="34" charset="0"/>
              </a:defRPr>
            </a:lvl1pPr>
          </a:lstStyle>
          <a:p>
            <a:pPr lvl="0"/>
            <a:r>
              <a:rPr lang="en-US"/>
              <a:t>Click to edit Master text styles</a:t>
            </a:r>
          </a:p>
        </p:txBody>
      </p:sp>
      <p:sp>
        <p:nvSpPr>
          <p:cNvPr id="9" name="Text Placeholder 6">
            <a:extLst>
              <a:ext uri="{FF2B5EF4-FFF2-40B4-BE49-F238E27FC236}">
                <a16:creationId xmlns:a16="http://schemas.microsoft.com/office/drawing/2014/main" id="{92EBEB66-5E12-4FD8-AC09-10C992CA7CFE}"/>
              </a:ext>
            </a:extLst>
          </p:cNvPr>
          <p:cNvSpPr>
            <a:spLocks noGrp="1"/>
          </p:cNvSpPr>
          <p:nvPr>
            <p:ph type="body" sz="quarter" idx="14" hasCustomPrompt="1"/>
          </p:nvPr>
        </p:nvSpPr>
        <p:spPr>
          <a:xfrm>
            <a:off x="6182017" y="3689139"/>
            <a:ext cx="4832794" cy="382749"/>
          </a:xfrm>
        </p:spPr>
        <p:txBody>
          <a:bodyPr lIns="0" anchor="b">
            <a:noAutofit/>
          </a:bodyPr>
          <a:lstStyle>
            <a:lvl1pPr marL="0" indent="0">
              <a:buNone/>
              <a:defRPr sz="1600" b="1">
                <a:latin typeface="+mj-lt"/>
                <a:cs typeface="Arial" panose="020B0604020202020204" pitchFamily="34" charset="0"/>
              </a:defRPr>
            </a:lvl1pPr>
          </a:lstStyle>
          <a:p>
            <a:pPr lvl="0"/>
            <a:r>
              <a:rPr lang="en-US" dirty="0"/>
              <a:t>Click to add title here</a:t>
            </a:r>
          </a:p>
        </p:txBody>
      </p:sp>
      <p:sp>
        <p:nvSpPr>
          <p:cNvPr id="10" name="Shape 62" title="Decorative">
            <a:extLst>
              <a:ext uri="{FF2B5EF4-FFF2-40B4-BE49-F238E27FC236}">
                <a16:creationId xmlns:a16="http://schemas.microsoft.com/office/drawing/2014/main" id="{2683CBB0-468F-4DD2-853B-FBFFA91B662E}"/>
              </a:ext>
            </a:extLst>
          </p:cNvPr>
          <p:cNvSpPr/>
          <p:nvPr userDrawn="1"/>
        </p:nvSpPr>
        <p:spPr>
          <a:xfrm flipV="1">
            <a:off x="830507" y="1194294"/>
            <a:ext cx="0" cy="4795606"/>
          </a:xfrm>
          <a:prstGeom prst="line">
            <a:avLst/>
          </a:prstGeom>
          <a:ln w="76200">
            <a:solidFill>
              <a:schemeClr val="accent1">
                <a:alpha val="97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397081059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3_Custom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BE84B7CE-D997-4F92-BD9D-3F9DE2782EF8}"/>
              </a:ext>
            </a:extLst>
          </p:cNvPr>
          <p:cNvSpPr>
            <a:spLocks noGrp="1"/>
          </p:cNvSpPr>
          <p:nvPr>
            <p:ph type="pic" sz="quarter" idx="10"/>
          </p:nvPr>
        </p:nvSpPr>
        <p:spPr>
          <a:xfrm>
            <a:off x="7928658" y="836271"/>
            <a:ext cx="4263342" cy="5185458"/>
          </a:xfrm>
        </p:spPr>
        <p:txBody>
          <a:bodyPr/>
          <a:lstStyle/>
          <a:p>
            <a:r>
              <a:rPr lang="en-US"/>
              <a:t>Click icon to add picture</a:t>
            </a:r>
            <a:endParaRPr lang="en-US" dirty="0"/>
          </a:p>
        </p:txBody>
      </p:sp>
      <p:sp>
        <p:nvSpPr>
          <p:cNvPr id="7" name="Text Placeholder 6" title="Decorative">
            <a:extLst>
              <a:ext uri="{FF2B5EF4-FFF2-40B4-BE49-F238E27FC236}">
                <a16:creationId xmlns:a16="http://schemas.microsoft.com/office/drawing/2014/main" id="{233D39E2-2188-4621-B115-A912A057E8AC}"/>
              </a:ext>
            </a:extLst>
          </p:cNvPr>
          <p:cNvSpPr>
            <a:spLocks noGrp="1"/>
          </p:cNvSpPr>
          <p:nvPr>
            <p:ph type="body" sz="quarter" idx="11"/>
          </p:nvPr>
        </p:nvSpPr>
        <p:spPr>
          <a:xfrm>
            <a:off x="3657597" y="836271"/>
            <a:ext cx="4262400" cy="5185458"/>
          </a:xfrm>
          <a:solidFill>
            <a:schemeClr val="accent1"/>
          </a:solidFill>
        </p:spPr>
        <p:txBody>
          <a:bodyPr lIns="252000" tIns="144000" rIns="144000">
            <a:noAutofit/>
          </a:bodyPr>
          <a:lstStyle>
            <a:lvl1pPr marL="0" indent="0">
              <a:lnSpc>
                <a:spcPct val="100000"/>
              </a:lnSpc>
              <a:buNone/>
              <a:defRPr sz="1400">
                <a:solidFill>
                  <a:schemeClr val="bg1"/>
                </a:solidFill>
                <a:latin typeface="+mn-lt"/>
                <a:cs typeface="Arial" panose="020B0604020202020204" pitchFamily="34" charset="0"/>
              </a:defRPr>
            </a:lvl1pPr>
          </a:lstStyle>
          <a:p>
            <a:pPr lvl="0"/>
            <a:r>
              <a:rPr lang="en-US"/>
              <a:t>Click to edit Master text styles</a:t>
            </a:r>
          </a:p>
        </p:txBody>
      </p:sp>
      <p:sp>
        <p:nvSpPr>
          <p:cNvPr id="2" name="Title 1">
            <a:extLst>
              <a:ext uri="{FF2B5EF4-FFF2-40B4-BE49-F238E27FC236}">
                <a16:creationId xmlns:a16="http://schemas.microsoft.com/office/drawing/2014/main" id="{110731EC-67BA-493B-B1C7-6258DD2B6042}"/>
              </a:ext>
            </a:extLst>
          </p:cNvPr>
          <p:cNvSpPr>
            <a:spLocks noGrp="1"/>
          </p:cNvSpPr>
          <p:nvPr>
            <p:ph type="title" hasCustomPrompt="1"/>
          </p:nvPr>
        </p:nvSpPr>
        <p:spPr>
          <a:xfrm>
            <a:off x="625033" y="1659770"/>
            <a:ext cx="2558005" cy="1325563"/>
          </a:xfrm>
        </p:spPr>
        <p:txBody>
          <a:bodyPr anchor="t"/>
          <a:lstStyle>
            <a:lvl1pPr algn="l">
              <a:defRPr>
                <a:latin typeface="+mj-lt"/>
              </a:defRPr>
            </a:lvl1pPr>
          </a:lstStyle>
          <a:p>
            <a:r>
              <a:rPr lang="en-US" dirty="0"/>
              <a:t>Click to </a:t>
            </a:r>
            <a:br>
              <a:rPr lang="en-US" dirty="0"/>
            </a:br>
            <a:r>
              <a:rPr lang="en-US" dirty="0"/>
              <a:t>Add Title</a:t>
            </a:r>
          </a:p>
        </p:txBody>
      </p:sp>
      <p:sp>
        <p:nvSpPr>
          <p:cNvPr id="9" name="Shape 62" title="Decorative">
            <a:extLst>
              <a:ext uri="{FF2B5EF4-FFF2-40B4-BE49-F238E27FC236}">
                <a16:creationId xmlns:a16="http://schemas.microsoft.com/office/drawing/2014/main" id="{E1A23DB6-E067-4A30-8C4B-98B452428518}"/>
              </a:ext>
            </a:extLst>
          </p:cNvPr>
          <p:cNvSpPr/>
          <p:nvPr userDrawn="1"/>
        </p:nvSpPr>
        <p:spPr>
          <a:xfrm rot="16200000" flipV="1">
            <a:off x="1756506" y="1915220"/>
            <a:ext cx="0" cy="2188805"/>
          </a:xfrm>
          <a:prstGeom prst="line">
            <a:avLst/>
          </a:prstGeom>
          <a:ln w="76200">
            <a:solidFill>
              <a:schemeClr val="accent1">
                <a:lumMod val="60000"/>
                <a:lumOff val="40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321740742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4_Custom Layout">
    <p:spTree>
      <p:nvGrpSpPr>
        <p:cNvPr id="1" name=""/>
        <p:cNvGrpSpPr/>
        <p:nvPr/>
      </p:nvGrpSpPr>
      <p:grpSpPr>
        <a:xfrm>
          <a:off x="0" y="0"/>
          <a:ext cx="0" cy="0"/>
          <a:chOff x="0" y="0"/>
          <a:chExt cx="0" cy="0"/>
        </a:xfrm>
      </p:grpSpPr>
      <p:sp>
        <p:nvSpPr>
          <p:cNvPr id="7" name="Text Placeholder 6" title="Decorative">
            <a:extLst>
              <a:ext uri="{FF2B5EF4-FFF2-40B4-BE49-F238E27FC236}">
                <a16:creationId xmlns:a16="http://schemas.microsoft.com/office/drawing/2014/main" id="{233D39E2-2188-4621-B115-A912A057E8AC}"/>
              </a:ext>
            </a:extLst>
          </p:cNvPr>
          <p:cNvSpPr>
            <a:spLocks noGrp="1"/>
          </p:cNvSpPr>
          <p:nvPr>
            <p:ph type="body" sz="quarter" idx="11"/>
          </p:nvPr>
        </p:nvSpPr>
        <p:spPr>
          <a:xfrm>
            <a:off x="0" y="3206186"/>
            <a:ext cx="12192000" cy="3651813"/>
          </a:xfrm>
          <a:solidFill>
            <a:schemeClr val="accent2"/>
          </a:solidFill>
        </p:spPr>
        <p:txBody>
          <a:bodyPr lIns="5400000" tIns="216000" rIns="1800000">
            <a:noAutofit/>
          </a:bodyPr>
          <a:lstStyle>
            <a:lvl1pPr marL="0" indent="0">
              <a:lnSpc>
                <a:spcPct val="100000"/>
              </a:lnSpc>
              <a:buNone/>
              <a:defRPr sz="1400">
                <a:solidFill>
                  <a:schemeClr val="bg1"/>
                </a:solidFill>
                <a:latin typeface="+mn-lt"/>
                <a:cs typeface="Arial" panose="020B0604020202020204" pitchFamily="34" charset="0"/>
              </a:defRPr>
            </a:lvl1pPr>
          </a:lstStyle>
          <a:p>
            <a:pPr lvl="0"/>
            <a:r>
              <a:rPr lang="en-US"/>
              <a:t>Click to edit Master text styles</a:t>
            </a:r>
          </a:p>
        </p:txBody>
      </p:sp>
      <p:sp>
        <p:nvSpPr>
          <p:cNvPr id="2" name="Title 1">
            <a:extLst>
              <a:ext uri="{FF2B5EF4-FFF2-40B4-BE49-F238E27FC236}">
                <a16:creationId xmlns:a16="http://schemas.microsoft.com/office/drawing/2014/main" id="{110731EC-67BA-493B-B1C7-6258DD2B6042}"/>
              </a:ext>
            </a:extLst>
          </p:cNvPr>
          <p:cNvSpPr>
            <a:spLocks noGrp="1"/>
          </p:cNvSpPr>
          <p:nvPr>
            <p:ph type="title" hasCustomPrompt="1"/>
          </p:nvPr>
        </p:nvSpPr>
        <p:spPr>
          <a:xfrm>
            <a:off x="5278053" y="1775520"/>
            <a:ext cx="6435524" cy="1325563"/>
          </a:xfrm>
        </p:spPr>
        <p:txBody>
          <a:bodyPr anchor="b"/>
          <a:lstStyle>
            <a:lvl1pPr algn="l">
              <a:defRPr>
                <a:latin typeface="+mj-lt"/>
              </a:defRPr>
            </a:lvl1pPr>
          </a:lstStyle>
          <a:p>
            <a:r>
              <a:rPr lang="en-US" dirty="0"/>
              <a:t>Click to Add Title</a:t>
            </a:r>
          </a:p>
        </p:txBody>
      </p:sp>
      <p:sp>
        <p:nvSpPr>
          <p:cNvPr id="5"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0"/>
          </p:nvPr>
        </p:nvSpPr>
        <p:spPr>
          <a:xfrm>
            <a:off x="971836" y="1"/>
            <a:ext cx="3523423" cy="3206186"/>
          </a:xfrm>
          <a:solidFill>
            <a:schemeClr val="bg1">
              <a:lumMod val="95000"/>
            </a:schemeClr>
          </a:solidFill>
        </p:spPr>
        <p:txBody>
          <a:bodyPr/>
          <a:lstStyle/>
          <a:p>
            <a:r>
              <a:rPr lang="en-US"/>
              <a:t>Click icon to add picture</a:t>
            </a:r>
            <a:endParaRPr lang="en-US" dirty="0"/>
          </a:p>
        </p:txBody>
      </p:sp>
      <p:sp>
        <p:nvSpPr>
          <p:cNvPr id="6"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2"/>
          </p:nvPr>
        </p:nvSpPr>
        <p:spPr>
          <a:xfrm>
            <a:off x="971836" y="3358587"/>
            <a:ext cx="3523423" cy="3206186"/>
          </a:xfrm>
          <a:solidFill>
            <a:schemeClr val="bg1">
              <a:lumMod val="95000"/>
            </a:schemeClr>
          </a:solidFill>
        </p:spPr>
        <p:txBody>
          <a:bodyPr/>
          <a:lstStyle/>
          <a:p>
            <a:r>
              <a:rPr lang="en-US"/>
              <a:t>Click icon to add picture</a:t>
            </a:r>
            <a:endParaRPr lang="en-US" dirty="0"/>
          </a:p>
        </p:txBody>
      </p:sp>
    </p:spTree>
    <p:extLst>
      <p:ext uri="{BB962C8B-B14F-4D97-AF65-F5344CB8AC3E}">
        <p14:creationId xmlns:p14="http://schemas.microsoft.com/office/powerpoint/2010/main" val="99722714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5_Custom Layout">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33D39E2-2188-4621-B115-A912A057E8AC}"/>
              </a:ext>
            </a:extLst>
          </p:cNvPr>
          <p:cNvSpPr>
            <a:spLocks noGrp="1"/>
          </p:cNvSpPr>
          <p:nvPr>
            <p:ph type="body" sz="quarter" idx="11"/>
          </p:nvPr>
        </p:nvSpPr>
        <p:spPr>
          <a:xfrm>
            <a:off x="838199" y="4586456"/>
            <a:ext cx="10349090" cy="1577281"/>
          </a:xfrm>
          <a:noFill/>
          <a:ln>
            <a:noFill/>
          </a:ln>
        </p:spPr>
        <p:txBody>
          <a:bodyPr lIns="0" tIns="216000" rIns="0">
            <a:noAutofit/>
          </a:bodyPr>
          <a:lstStyle>
            <a:lvl1pPr marL="0" indent="0" algn="ctr">
              <a:lnSpc>
                <a:spcPct val="100000"/>
              </a:lnSpc>
              <a:buNone/>
              <a:defRPr sz="1400">
                <a:latin typeface="+mn-lt"/>
                <a:cs typeface="Arial" panose="020B0604020202020204" pitchFamily="34" charset="0"/>
              </a:defRPr>
            </a:lvl1pPr>
          </a:lstStyle>
          <a:p>
            <a:pPr lvl="0"/>
            <a:r>
              <a:rPr lang="en-US"/>
              <a:t>Click to edit Master text styles</a:t>
            </a:r>
          </a:p>
        </p:txBody>
      </p:sp>
      <p:sp>
        <p:nvSpPr>
          <p:cNvPr id="2" name="Title 1">
            <a:extLst>
              <a:ext uri="{FF2B5EF4-FFF2-40B4-BE49-F238E27FC236}">
                <a16:creationId xmlns:a16="http://schemas.microsoft.com/office/drawing/2014/main" id="{110731EC-67BA-493B-B1C7-6258DD2B6042}"/>
              </a:ext>
            </a:extLst>
          </p:cNvPr>
          <p:cNvSpPr>
            <a:spLocks noGrp="1"/>
          </p:cNvSpPr>
          <p:nvPr>
            <p:ph type="title" hasCustomPrompt="1"/>
          </p:nvPr>
        </p:nvSpPr>
        <p:spPr>
          <a:xfrm>
            <a:off x="838199" y="3717212"/>
            <a:ext cx="10349089" cy="854791"/>
          </a:xfrm>
        </p:spPr>
        <p:txBody>
          <a:bodyPr lIns="0" rIns="0" anchor="b"/>
          <a:lstStyle>
            <a:lvl1pPr algn="ctr">
              <a:defRPr>
                <a:latin typeface="+mj-lt"/>
              </a:defRPr>
            </a:lvl1pPr>
          </a:lstStyle>
          <a:p>
            <a:r>
              <a:rPr lang="en-US" dirty="0"/>
              <a:t>Click to Add Title</a:t>
            </a:r>
          </a:p>
        </p:txBody>
      </p:sp>
      <p:sp>
        <p:nvSpPr>
          <p:cNvPr id="5"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0"/>
          </p:nvPr>
        </p:nvSpPr>
        <p:spPr>
          <a:xfrm>
            <a:off x="838200" y="836271"/>
            <a:ext cx="10349089" cy="2516529"/>
          </a:xfrm>
          <a:solidFill>
            <a:schemeClr val="bg1">
              <a:lumMod val="95000"/>
            </a:schemeClr>
          </a:solidFill>
        </p:spPr>
        <p:txBody>
          <a:bodyPr/>
          <a:lstStyle/>
          <a:p>
            <a:r>
              <a:rPr lang="en-US"/>
              <a:t>Click icon to add picture</a:t>
            </a:r>
            <a:endParaRPr lang="en-US" dirty="0"/>
          </a:p>
        </p:txBody>
      </p:sp>
    </p:spTree>
    <p:extLst>
      <p:ext uri="{BB962C8B-B14F-4D97-AF65-F5344CB8AC3E}">
        <p14:creationId xmlns:p14="http://schemas.microsoft.com/office/powerpoint/2010/main" val="58312820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6_Custom Layout">
    <p:spTree>
      <p:nvGrpSpPr>
        <p:cNvPr id="1" name=""/>
        <p:cNvGrpSpPr/>
        <p:nvPr/>
      </p:nvGrpSpPr>
      <p:grpSpPr>
        <a:xfrm>
          <a:off x="0" y="0"/>
          <a:ext cx="0" cy="0"/>
          <a:chOff x="0" y="0"/>
          <a:chExt cx="0" cy="0"/>
        </a:xfrm>
      </p:grpSpPr>
      <p:sp>
        <p:nvSpPr>
          <p:cNvPr id="3" name="Rectangle 2" title="Decorative">
            <a:extLst>
              <a:ext uri="{FF2B5EF4-FFF2-40B4-BE49-F238E27FC236}">
                <a16:creationId xmlns:a16="http://schemas.microsoft.com/office/drawing/2014/main" id="{9DF8596F-E730-47C4-86C3-F4A9B3F78268}"/>
              </a:ext>
            </a:extLst>
          </p:cNvPr>
          <p:cNvSpPr/>
          <p:nvPr userDrawn="1"/>
        </p:nvSpPr>
        <p:spPr>
          <a:xfrm>
            <a:off x="0" y="0"/>
            <a:ext cx="4745620" cy="3428990"/>
          </a:xfrm>
          <a:prstGeom prst="rect">
            <a:avLst/>
          </a:prstGeom>
          <a:solidFill>
            <a:schemeClr val="accent2"/>
          </a:solidFill>
        </p:spPr>
        <p:txBody>
          <a:bodyPr vert="horz" lIns="252000" tIns="144000" rIns="144000" bIns="45720" rtlCol="0">
            <a:noAutofit/>
          </a:bodyPr>
          <a:lstStyle/>
          <a:p>
            <a:pPr lvl="0" indent="0">
              <a:lnSpc>
                <a:spcPct val="100000"/>
              </a:lnSpc>
              <a:spcBef>
                <a:spcPts val="1000"/>
              </a:spcBef>
              <a:buFont typeface="Arial" panose="020B0604020202020204" pitchFamily="34" charset="0"/>
              <a:buNone/>
            </a:pPr>
            <a:endParaRPr lang="en-US" sz="1400" b="0" i="0" dirty="0">
              <a:solidFill>
                <a:schemeClr val="tx2"/>
              </a:solidFill>
              <a:latin typeface="Arial" panose="020B0604020202020204" pitchFamily="34" charset="0"/>
              <a:cs typeface="Arial" panose="020B0604020202020204" pitchFamily="34" charset="0"/>
            </a:endParaRPr>
          </a:p>
        </p:txBody>
      </p:sp>
      <p:sp>
        <p:nvSpPr>
          <p:cNvPr id="5"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0"/>
          </p:nvPr>
        </p:nvSpPr>
        <p:spPr>
          <a:xfrm>
            <a:off x="4745620" y="3428990"/>
            <a:ext cx="7446380" cy="3429009"/>
          </a:xfrm>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110731EC-67BA-493B-B1C7-6258DD2B6042}"/>
              </a:ext>
            </a:extLst>
          </p:cNvPr>
          <p:cNvSpPr>
            <a:spLocks noGrp="1"/>
          </p:cNvSpPr>
          <p:nvPr>
            <p:ph type="title" hasCustomPrompt="1"/>
          </p:nvPr>
        </p:nvSpPr>
        <p:spPr>
          <a:xfrm>
            <a:off x="838200" y="1659770"/>
            <a:ext cx="3085618" cy="1325563"/>
          </a:xfrm>
        </p:spPr>
        <p:txBody>
          <a:bodyPr lIns="0" anchor="t"/>
          <a:lstStyle>
            <a:lvl1pPr algn="l">
              <a:defRPr>
                <a:solidFill>
                  <a:schemeClr val="bg1"/>
                </a:solidFill>
                <a:latin typeface="+mj-lt"/>
              </a:defRPr>
            </a:lvl1pPr>
          </a:lstStyle>
          <a:p>
            <a:r>
              <a:rPr lang="en-US" dirty="0"/>
              <a:t>Click to </a:t>
            </a:r>
            <a:br>
              <a:rPr lang="en-US" dirty="0"/>
            </a:br>
            <a:r>
              <a:rPr lang="en-US" dirty="0"/>
              <a:t>Add Title</a:t>
            </a:r>
          </a:p>
        </p:txBody>
      </p:sp>
      <p:sp>
        <p:nvSpPr>
          <p:cNvPr id="8" name="Text Placeholder 6">
            <a:extLst>
              <a:ext uri="{FF2B5EF4-FFF2-40B4-BE49-F238E27FC236}">
                <a16:creationId xmlns:a16="http://schemas.microsoft.com/office/drawing/2014/main" id="{2E0AB4DF-4264-4631-9A72-72B25F9BEED8}"/>
              </a:ext>
            </a:extLst>
          </p:cNvPr>
          <p:cNvSpPr>
            <a:spLocks noGrp="1"/>
          </p:cNvSpPr>
          <p:nvPr>
            <p:ph type="body" sz="quarter" idx="12" hasCustomPrompt="1"/>
          </p:nvPr>
        </p:nvSpPr>
        <p:spPr>
          <a:xfrm>
            <a:off x="5359078" y="1197273"/>
            <a:ext cx="6121722" cy="382749"/>
          </a:xfrm>
        </p:spPr>
        <p:txBody>
          <a:bodyPr lIns="0" tIns="0" anchor="t">
            <a:normAutofit/>
          </a:bodyPr>
          <a:lstStyle>
            <a:lvl1pPr marL="0" indent="0">
              <a:buNone/>
              <a:defRPr sz="1600" b="1">
                <a:solidFill>
                  <a:schemeClr val="tx1"/>
                </a:solidFill>
                <a:latin typeface="+mj-lt"/>
                <a:cs typeface="Arial" panose="020B0604020202020204" pitchFamily="34" charset="0"/>
              </a:defRPr>
            </a:lvl1pPr>
          </a:lstStyle>
          <a:p>
            <a:pPr lvl="0"/>
            <a:r>
              <a:rPr lang="en-US" dirty="0"/>
              <a:t>Click to add title here</a:t>
            </a:r>
          </a:p>
        </p:txBody>
      </p:sp>
      <p:sp>
        <p:nvSpPr>
          <p:cNvPr id="9" name="Text Placeholder 3">
            <a:extLst>
              <a:ext uri="{FF2B5EF4-FFF2-40B4-BE49-F238E27FC236}">
                <a16:creationId xmlns:a16="http://schemas.microsoft.com/office/drawing/2014/main" id="{0E3F0CD0-D764-45BB-9798-E9046593B3AC}"/>
              </a:ext>
            </a:extLst>
          </p:cNvPr>
          <p:cNvSpPr>
            <a:spLocks noGrp="1"/>
          </p:cNvSpPr>
          <p:nvPr>
            <p:ph type="body" sz="quarter" idx="15"/>
          </p:nvPr>
        </p:nvSpPr>
        <p:spPr>
          <a:xfrm>
            <a:off x="5359078" y="1588155"/>
            <a:ext cx="6121722" cy="1397178"/>
          </a:xfrm>
        </p:spPr>
        <p:txBody>
          <a:bodyPr lIns="0" tIns="0">
            <a:normAutofit/>
          </a:bodyPr>
          <a:lstStyle>
            <a:lvl1pPr marL="0" indent="0">
              <a:lnSpc>
                <a:spcPct val="100000"/>
              </a:lnSpc>
              <a:buNone/>
              <a:defRPr sz="1400">
                <a:solidFill>
                  <a:schemeClr val="tx1"/>
                </a:solidFill>
              </a:defRPr>
            </a:lvl1pPr>
            <a:lvl2pPr marL="457200" indent="0">
              <a:buNone/>
              <a:defRPr sz="1200"/>
            </a:lvl2pPr>
            <a:lvl3pPr marL="914400" indent="0">
              <a:buNone/>
              <a:defRPr sz="1100"/>
            </a:lvl3pPr>
            <a:lvl4pPr>
              <a:defRPr sz="1050"/>
            </a:lvl4pPr>
            <a:lvl5pPr>
              <a:defRPr sz="1050"/>
            </a:lvl5pPr>
          </a:lstStyle>
          <a:p>
            <a:pPr lvl="0"/>
            <a:r>
              <a:rPr lang="en-US"/>
              <a:t>Click to edit Master text styles</a:t>
            </a:r>
          </a:p>
        </p:txBody>
      </p:sp>
      <p:sp>
        <p:nvSpPr>
          <p:cNvPr id="10" name="Text Placeholder 3">
            <a:extLst>
              <a:ext uri="{FF2B5EF4-FFF2-40B4-BE49-F238E27FC236}">
                <a16:creationId xmlns:a16="http://schemas.microsoft.com/office/drawing/2014/main" id="{0E3F0CD0-D764-45BB-9798-E9046593B3AC}"/>
              </a:ext>
            </a:extLst>
          </p:cNvPr>
          <p:cNvSpPr>
            <a:spLocks noGrp="1"/>
          </p:cNvSpPr>
          <p:nvPr>
            <p:ph type="body" sz="quarter" idx="16"/>
          </p:nvPr>
        </p:nvSpPr>
        <p:spPr>
          <a:xfrm>
            <a:off x="838200" y="3737092"/>
            <a:ext cx="3085618" cy="2663707"/>
          </a:xfrm>
        </p:spPr>
        <p:txBody>
          <a:bodyPr lIns="0" tIns="0">
            <a:normAutofit/>
          </a:bodyPr>
          <a:lstStyle>
            <a:lvl1pPr marL="0" indent="0">
              <a:lnSpc>
                <a:spcPct val="100000"/>
              </a:lnSpc>
              <a:buNone/>
              <a:defRPr sz="2000">
                <a:solidFill>
                  <a:schemeClr val="tx1"/>
                </a:solidFill>
              </a:defRPr>
            </a:lvl1pPr>
            <a:lvl2pPr marL="457200" indent="0">
              <a:buNone/>
              <a:defRPr sz="1200"/>
            </a:lvl2pPr>
            <a:lvl3pPr marL="914400" indent="0">
              <a:buNone/>
              <a:defRPr sz="1100"/>
            </a:lvl3pPr>
            <a:lvl4pPr>
              <a:defRPr sz="1050"/>
            </a:lvl4pPr>
            <a:lvl5pPr>
              <a:defRPr sz="1050"/>
            </a:lvl5pPr>
          </a:lstStyle>
          <a:p>
            <a:pPr lvl="0"/>
            <a:r>
              <a:rPr lang="en-US"/>
              <a:t>Click to edit Master text styles</a:t>
            </a:r>
          </a:p>
        </p:txBody>
      </p:sp>
    </p:spTree>
    <p:extLst>
      <p:ext uri="{BB962C8B-B14F-4D97-AF65-F5344CB8AC3E}">
        <p14:creationId xmlns:p14="http://schemas.microsoft.com/office/powerpoint/2010/main" val="333636220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5" name="Picture Placeholder 4" title="Decorative">
            <a:extLst>
              <a:ext uri="{FF2B5EF4-FFF2-40B4-BE49-F238E27FC236}">
                <a16:creationId xmlns:a16="http://schemas.microsoft.com/office/drawing/2014/main" id="{9B9B3BD2-24FF-4E30-B0DA-4DCD6E57D9FC}"/>
              </a:ext>
            </a:extLst>
          </p:cNvPr>
          <p:cNvSpPr>
            <a:spLocks noGrp="1"/>
          </p:cNvSpPr>
          <p:nvPr>
            <p:ph type="pic" sz="quarter" idx="10"/>
          </p:nvPr>
        </p:nvSpPr>
        <p:spPr>
          <a:xfrm>
            <a:off x="0" y="0"/>
            <a:ext cx="12192000" cy="6858000"/>
          </a:xfrm>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C7F92C0C-7E68-45AE-8824-6858C6874760}"/>
              </a:ext>
            </a:extLst>
          </p:cNvPr>
          <p:cNvSpPr>
            <a:spLocks noGrp="1"/>
          </p:cNvSpPr>
          <p:nvPr>
            <p:ph type="title" hasCustomPrompt="1"/>
          </p:nvPr>
        </p:nvSpPr>
        <p:spPr>
          <a:xfrm>
            <a:off x="2282502" y="4973519"/>
            <a:ext cx="7299618" cy="1440000"/>
          </a:xfrm>
          <a:solidFill>
            <a:schemeClr val="accent1"/>
          </a:solidFill>
        </p:spPr>
        <p:txBody>
          <a:bodyPr lIns="216000">
            <a:normAutofit/>
          </a:bodyPr>
          <a:lstStyle>
            <a:lvl1pPr algn="ctr">
              <a:defRPr sz="4000">
                <a:solidFill>
                  <a:schemeClr val="bg1"/>
                </a:solidFill>
                <a:latin typeface="+mj-lt"/>
              </a:defRPr>
            </a:lvl1pPr>
          </a:lstStyle>
          <a:p>
            <a:r>
              <a:rPr lang="en-US" dirty="0"/>
              <a:t>Click to edit </a:t>
            </a:r>
            <a:br>
              <a:rPr lang="en-US" dirty="0"/>
            </a:br>
            <a:r>
              <a:rPr lang="en-US" dirty="0"/>
              <a:t>Master title style</a:t>
            </a:r>
          </a:p>
        </p:txBody>
      </p:sp>
    </p:spTree>
    <p:extLst>
      <p:ext uri="{BB962C8B-B14F-4D97-AF65-F5344CB8AC3E}">
        <p14:creationId xmlns:p14="http://schemas.microsoft.com/office/powerpoint/2010/main" val="9536023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Slide with Image">
    <p:bg>
      <p:bgPr>
        <a:solidFill>
          <a:schemeClr val="accent1"/>
        </a:solidFill>
        <a:effectLst/>
      </p:bgPr>
    </p:bg>
    <p:spTree>
      <p:nvGrpSpPr>
        <p:cNvPr id="1" name=""/>
        <p:cNvGrpSpPr/>
        <p:nvPr/>
      </p:nvGrpSpPr>
      <p:grpSpPr>
        <a:xfrm>
          <a:off x="0" y="0"/>
          <a:ext cx="0" cy="0"/>
          <a:chOff x="0" y="0"/>
          <a:chExt cx="0" cy="0"/>
        </a:xfrm>
      </p:grpSpPr>
      <p:sp>
        <p:nvSpPr>
          <p:cNvPr id="7"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0"/>
          </p:nvPr>
        </p:nvSpPr>
        <p:spPr>
          <a:xfrm>
            <a:off x="5295899" y="4288"/>
            <a:ext cx="6896100" cy="6853712"/>
          </a:xfrm>
          <a:solidFill>
            <a:schemeClr val="bg1">
              <a:lumMod val="95000"/>
            </a:schemeClr>
          </a:solidFill>
        </p:spPr>
        <p:txBody>
          <a:bodyPr/>
          <a:lstStyle/>
          <a:p>
            <a:r>
              <a:rPr lang="en-US"/>
              <a:t>Click icon to add picture</a:t>
            </a:r>
            <a:endParaRPr lang="en-US" dirty="0"/>
          </a:p>
        </p:txBody>
      </p:sp>
      <p:sp>
        <p:nvSpPr>
          <p:cNvPr id="9" name="Rectangle 8">
            <a:extLst>
              <a:ext uri="{FF2B5EF4-FFF2-40B4-BE49-F238E27FC236}">
                <a16:creationId xmlns:a16="http://schemas.microsoft.com/office/drawing/2014/main" id="{38CBA09E-664D-42AC-81A8-E6756A655750}"/>
              </a:ext>
            </a:extLst>
          </p:cNvPr>
          <p:cNvSpPr/>
          <p:nvPr userDrawn="1"/>
        </p:nvSpPr>
        <p:spPr>
          <a:xfrm>
            <a:off x="0" y="1539433"/>
            <a:ext cx="8866207" cy="53185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title="Decorative"/>
          <p:cNvSpPr/>
          <p:nvPr userDrawn="1"/>
        </p:nvSpPr>
        <p:spPr>
          <a:xfrm>
            <a:off x="0" y="0"/>
            <a:ext cx="5295899" cy="6858000"/>
          </a:xfrm>
          <a:prstGeom prst="rect">
            <a:avLst/>
          </a:prstGeom>
          <a:solidFill>
            <a:schemeClr val="accent1"/>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1">
            <a:extLst>
              <a:ext uri="{FF2B5EF4-FFF2-40B4-BE49-F238E27FC236}">
                <a16:creationId xmlns:a16="http://schemas.microsoft.com/office/drawing/2014/main" id="{AA99C074-A230-B944-8FEA-870A76765C60}"/>
              </a:ext>
            </a:extLst>
          </p:cNvPr>
          <p:cNvSpPr>
            <a:spLocks noGrp="1"/>
          </p:cNvSpPr>
          <p:nvPr>
            <p:ph type="title" hasCustomPrompt="1"/>
          </p:nvPr>
        </p:nvSpPr>
        <p:spPr>
          <a:xfrm>
            <a:off x="798690" y="2040520"/>
            <a:ext cx="4120444" cy="1818655"/>
          </a:xfrm>
        </p:spPr>
        <p:txBody>
          <a:bodyPr anchor="b">
            <a:noAutofit/>
          </a:bodyPr>
          <a:lstStyle>
            <a:lvl1pPr algn="l">
              <a:defRPr sz="5000" b="1">
                <a:solidFill>
                  <a:schemeClr val="bg1"/>
                </a:solidFill>
                <a:latin typeface="+mj-lt"/>
              </a:defRPr>
            </a:lvl1pPr>
          </a:lstStyle>
          <a:p>
            <a:r>
              <a:rPr lang="en-US" dirty="0"/>
              <a:t>CLICK TO ADD TITLE</a:t>
            </a:r>
          </a:p>
        </p:txBody>
      </p:sp>
      <p:sp>
        <p:nvSpPr>
          <p:cNvPr id="10" name="Text Placeholder 12">
            <a:extLst>
              <a:ext uri="{FF2B5EF4-FFF2-40B4-BE49-F238E27FC236}">
                <a16:creationId xmlns:a16="http://schemas.microsoft.com/office/drawing/2014/main" id="{1221857D-ECFA-4D4D-91DF-E36500791501}"/>
              </a:ext>
            </a:extLst>
          </p:cNvPr>
          <p:cNvSpPr>
            <a:spLocks noGrp="1"/>
          </p:cNvSpPr>
          <p:nvPr>
            <p:ph type="body" sz="quarter" idx="15" hasCustomPrompt="1"/>
          </p:nvPr>
        </p:nvSpPr>
        <p:spPr>
          <a:xfrm>
            <a:off x="798690" y="4031658"/>
            <a:ext cx="4120443" cy="338549"/>
          </a:xfrm>
        </p:spPr>
        <p:txBody>
          <a:bodyPr>
            <a:normAutofit/>
          </a:bodyPr>
          <a:lstStyle>
            <a:lvl1pPr marL="0" indent="0" algn="l">
              <a:buNone/>
              <a:defRPr sz="1600" spc="300">
                <a:solidFill>
                  <a:schemeClr val="bg1"/>
                </a:solidFill>
                <a:latin typeface="+mn-lt"/>
                <a:cs typeface="Arial" panose="020B0604020202020204" pitchFamily="34" charset="0"/>
              </a:defRPr>
            </a:lvl1pPr>
          </a:lstStyle>
          <a:p>
            <a:pPr lvl="0"/>
            <a:r>
              <a:rPr lang="en-US" dirty="0"/>
              <a:t>SUBTITLE GOES HERE</a:t>
            </a:r>
          </a:p>
        </p:txBody>
      </p:sp>
      <p:sp>
        <p:nvSpPr>
          <p:cNvPr id="11" name="Shape 62" title="Decorative">
            <a:extLst>
              <a:ext uri="{FF2B5EF4-FFF2-40B4-BE49-F238E27FC236}">
                <a16:creationId xmlns:a16="http://schemas.microsoft.com/office/drawing/2014/main" id="{E1A23DB6-E067-4A30-8C4B-98B452428518}"/>
              </a:ext>
            </a:extLst>
          </p:cNvPr>
          <p:cNvSpPr/>
          <p:nvPr userDrawn="1"/>
        </p:nvSpPr>
        <p:spPr>
          <a:xfrm rot="16200000" flipV="1">
            <a:off x="1893092" y="2764774"/>
            <a:ext cx="0" cy="2188806"/>
          </a:xfrm>
          <a:prstGeom prst="line">
            <a:avLst/>
          </a:prstGeom>
          <a:ln w="25400">
            <a:solidFill>
              <a:schemeClr val="bg1"/>
            </a:solidFill>
            <a:miter lim="400000"/>
          </a:ln>
        </p:spPr>
        <p:txBody>
          <a:bodyPr lIns="19050" tIns="19050" rIns="19050" bIns="19050" anchor="ctr"/>
          <a:lstStyle/>
          <a:p>
            <a:pPr algn="l">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155885000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5" name="Picture Placeholder 4" title="Decorative">
            <a:extLst>
              <a:ext uri="{FF2B5EF4-FFF2-40B4-BE49-F238E27FC236}">
                <a16:creationId xmlns:a16="http://schemas.microsoft.com/office/drawing/2014/main" id="{9B9B3BD2-24FF-4E30-B0DA-4DCD6E57D9FC}"/>
              </a:ext>
            </a:extLst>
          </p:cNvPr>
          <p:cNvSpPr>
            <a:spLocks noGrp="1"/>
          </p:cNvSpPr>
          <p:nvPr>
            <p:ph type="pic" sz="quarter" idx="10"/>
          </p:nvPr>
        </p:nvSpPr>
        <p:spPr>
          <a:xfrm>
            <a:off x="0" y="0"/>
            <a:ext cx="12192000" cy="6858000"/>
          </a:xfrm>
        </p:spPr>
        <p:txBody>
          <a:bodyPr/>
          <a:lstStyle/>
          <a:p>
            <a:r>
              <a:rPr lang="en-US"/>
              <a:t>Click icon to add picture</a:t>
            </a:r>
            <a:endParaRPr lang="en-US" dirty="0"/>
          </a:p>
        </p:txBody>
      </p:sp>
    </p:spTree>
    <p:extLst>
      <p:ext uri="{BB962C8B-B14F-4D97-AF65-F5344CB8AC3E}">
        <p14:creationId xmlns:p14="http://schemas.microsoft.com/office/powerpoint/2010/main" val="263202713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9_Custom Layout">
    <p:spTree>
      <p:nvGrpSpPr>
        <p:cNvPr id="1" name=""/>
        <p:cNvGrpSpPr/>
        <p:nvPr/>
      </p:nvGrpSpPr>
      <p:grpSpPr>
        <a:xfrm>
          <a:off x="0" y="0"/>
          <a:ext cx="0" cy="0"/>
          <a:chOff x="0" y="0"/>
          <a:chExt cx="0" cy="0"/>
        </a:xfrm>
      </p:grpSpPr>
      <p:sp>
        <p:nvSpPr>
          <p:cNvPr id="4" name="Picture Placeholder 4" title="Decorative">
            <a:extLst>
              <a:ext uri="{FF2B5EF4-FFF2-40B4-BE49-F238E27FC236}">
                <a16:creationId xmlns:a16="http://schemas.microsoft.com/office/drawing/2014/main" id="{8DE1C71F-8DD3-4FFB-B233-CF08AE5260F8}"/>
              </a:ext>
            </a:extLst>
          </p:cNvPr>
          <p:cNvSpPr>
            <a:spLocks noGrp="1"/>
          </p:cNvSpPr>
          <p:nvPr>
            <p:ph type="pic" sz="quarter" idx="10"/>
          </p:nvPr>
        </p:nvSpPr>
        <p:spPr>
          <a:xfrm>
            <a:off x="0" y="0"/>
            <a:ext cx="12192000" cy="6858000"/>
          </a:xfrm>
        </p:spPr>
        <p:txBody>
          <a:bodyPr/>
          <a:lstStyle/>
          <a:p>
            <a:r>
              <a:rPr lang="en-US"/>
              <a:t>Click icon to add picture</a:t>
            </a:r>
            <a:endParaRPr lang="en-US" dirty="0"/>
          </a:p>
        </p:txBody>
      </p:sp>
      <p:sp>
        <p:nvSpPr>
          <p:cNvPr id="5" name="Text Placeholder 12">
            <a:extLst>
              <a:ext uri="{FF2B5EF4-FFF2-40B4-BE49-F238E27FC236}">
                <a16:creationId xmlns:a16="http://schemas.microsoft.com/office/drawing/2014/main" id="{89A80859-BDA6-44AA-A750-4E06108B9B2B}"/>
              </a:ext>
            </a:extLst>
          </p:cNvPr>
          <p:cNvSpPr>
            <a:spLocks noGrp="1"/>
          </p:cNvSpPr>
          <p:nvPr>
            <p:ph type="body" sz="quarter" idx="14"/>
          </p:nvPr>
        </p:nvSpPr>
        <p:spPr>
          <a:xfrm>
            <a:off x="4887474" y="3665204"/>
            <a:ext cx="7304526" cy="2196780"/>
          </a:xfrm>
          <a:solidFill>
            <a:schemeClr val="accent1"/>
          </a:solidFill>
        </p:spPr>
        <p:txBody>
          <a:bodyPr lIns="274320" tIns="182880" rIns="182880" bIns="182880" anchor="ctr">
            <a:normAutofit/>
          </a:bodyPr>
          <a:lstStyle>
            <a:lvl1pPr marL="0" indent="0" algn="l" defTabSz="914400" rtl="0" eaLnBrk="1" latinLnBrk="0" hangingPunct="1">
              <a:lnSpc>
                <a:spcPct val="90000"/>
              </a:lnSpc>
              <a:spcBef>
                <a:spcPct val="0"/>
              </a:spcBef>
              <a:buNone/>
              <a:defRPr lang="en-US" sz="4000" b="1" i="0" kern="1200" spc="-150" dirty="0">
                <a:solidFill>
                  <a:schemeClr val="bg1"/>
                </a:solidFill>
                <a:latin typeface="+mj-lt"/>
                <a:ea typeface="+mj-ea"/>
                <a:cs typeface="Gill Sans" panose="020B0502020104020203" pitchFamily="34" charset="-79"/>
              </a:defRPr>
            </a:lvl1pPr>
          </a:lstStyle>
          <a:p>
            <a:pPr lvl="0"/>
            <a:r>
              <a:rPr lang="en-US"/>
              <a:t>Click to edit Master text styles</a:t>
            </a:r>
          </a:p>
        </p:txBody>
      </p:sp>
      <p:sp>
        <p:nvSpPr>
          <p:cNvPr id="6" name="Shape 62" title="Decorative">
            <a:extLst>
              <a:ext uri="{FF2B5EF4-FFF2-40B4-BE49-F238E27FC236}">
                <a16:creationId xmlns:a16="http://schemas.microsoft.com/office/drawing/2014/main" id="{E1A23DB6-E067-4A30-8C4B-98B452428518}"/>
              </a:ext>
            </a:extLst>
          </p:cNvPr>
          <p:cNvSpPr/>
          <p:nvPr userDrawn="1"/>
        </p:nvSpPr>
        <p:spPr>
          <a:xfrm flipV="1">
            <a:off x="4887473" y="3665204"/>
            <a:ext cx="1" cy="2188805"/>
          </a:xfrm>
          <a:prstGeom prst="line">
            <a:avLst/>
          </a:prstGeom>
          <a:ln w="76200">
            <a:solidFill>
              <a:schemeClr val="accent1">
                <a:lumMod val="60000"/>
                <a:lumOff val="40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425974026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9_Custom Layout">
    <p:spTree>
      <p:nvGrpSpPr>
        <p:cNvPr id="1" name=""/>
        <p:cNvGrpSpPr/>
        <p:nvPr/>
      </p:nvGrpSpPr>
      <p:grpSpPr>
        <a:xfrm>
          <a:off x="0" y="0"/>
          <a:ext cx="0" cy="0"/>
          <a:chOff x="0" y="0"/>
          <a:chExt cx="0" cy="0"/>
        </a:xfrm>
      </p:grpSpPr>
      <p:sp>
        <p:nvSpPr>
          <p:cNvPr id="4" name="Picture Placeholder 4" title="Decorative">
            <a:extLst>
              <a:ext uri="{FF2B5EF4-FFF2-40B4-BE49-F238E27FC236}">
                <a16:creationId xmlns:a16="http://schemas.microsoft.com/office/drawing/2014/main" id="{8DE1C71F-8DD3-4FFB-B233-CF08AE5260F8}"/>
              </a:ext>
            </a:extLst>
          </p:cNvPr>
          <p:cNvSpPr>
            <a:spLocks noGrp="1"/>
          </p:cNvSpPr>
          <p:nvPr>
            <p:ph type="pic" sz="quarter" idx="10"/>
          </p:nvPr>
        </p:nvSpPr>
        <p:spPr>
          <a:xfrm>
            <a:off x="0" y="0"/>
            <a:ext cx="12192000" cy="6858000"/>
          </a:xfrm>
        </p:spPr>
        <p:txBody>
          <a:bodyPr/>
          <a:lstStyle/>
          <a:p>
            <a:r>
              <a:rPr lang="en-US"/>
              <a:t>Click icon to add picture</a:t>
            </a:r>
            <a:endParaRPr lang="en-US" dirty="0"/>
          </a:p>
        </p:txBody>
      </p:sp>
      <p:sp>
        <p:nvSpPr>
          <p:cNvPr id="3" name="Text Placeholder 12">
            <a:extLst>
              <a:ext uri="{FF2B5EF4-FFF2-40B4-BE49-F238E27FC236}">
                <a16:creationId xmlns:a16="http://schemas.microsoft.com/office/drawing/2014/main" id="{89A80859-BDA6-44AA-A750-4E06108B9B2B}"/>
              </a:ext>
            </a:extLst>
          </p:cNvPr>
          <p:cNvSpPr>
            <a:spLocks noGrp="1"/>
          </p:cNvSpPr>
          <p:nvPr>
            <p:ph type="body" sz="quarter" idx="14"/>
          </p:nvPr>
        </p:nvSpPr>
        <p:spPr>
          <a:xfrm>
            <a:off x="4887474" y="3665204"/>
            <a:ext cx="7304526" cy="2196780"/>
          </a:xfrm>
          <a:solidFill>
            <a:schemeClr val="accent2"/>
          </a:solidFill>
        </p:spPr>
        <p:txBody>
          <a:bodyPr lIns="274320" tIns="182880" rIns="182880" bIns="182880" anchor="ctr">
            <a:normAutofit/>
          </a:bodyPr>
          <a:lstStyle>
            <a:lvl1pPr marL="0" indent="0" algn="l" defTabSz="914400" rtl="0" eaLnBrk="1" latinLnBrk="0" hangingPunct="1">
              <a:lnSpc>
                <a:spcPct val="90000"/>
              </a:lnSpc>
              <a:spcBef>
                <a:spcPct val="0"/>
              </a:spcBef>
              <a:buNone/>
              <a:defRPr lang="en-US" sz="4000" b="1" i="0" kern="1200" spc="-150" dirty="0">
                <a:solidFill>
                  <a:schemeClr val="bg1"/>
                </a:solidFill>
                <a:latin typeface="+mj-lt"/>
                <a:ea typeface="+mj-ea"/>
                <a:cs typeface="Gill Sans" panose="020B0502020104020203" pitchFamily="34" charset="-79"/>
              </a:defRPr>
            </a:lvl1pPr>
          </a:lstStyle>
          <a:p>
            <a:pPr lvl="0"/>
            <a:r>
              <a:rPr lang="en-US"/>
              <a:t>Click to edit Master text styles</a:t>
            </a:r>
          </a:p>
        </p:txBody>
      </p:sp>
      <p:sp>
        <p:nvSpPr>
          <p:cNvPr id="5" name="Shape 62" title="Decorative">
            <a:extLst>
              <a:ext uri="{FF2B5EF4-FFF2-40B4-BE49-F238E27FC236}">
                <a16:creationId xmlns:a16="http://schemas.microsoft.com/office/drawing/2014/main" id="{E1A23DB6-E067-4A30-8C4B-98B452428518}"/>
              </a:ext>
            </a:extLst>
          </p:cNvPr>
          <p:cNvSpPr/>
          <p:nvPr userDrawn="1"/>
        </p:nvSpPr>
        <p:spPr>
          <a:xfrm flipV="1">
            <a:off x="4887473" y="3665204"/>
            <a:ext cx="1" cy="2188805"/>
          </a:xfrm>
          <a:prstGeom prst="line">
            <a:avLst/>
          </a:prstGeom>
          <a:ln w="76200">
            <a:solidFill>
              <a:schemeClr val="accent2">
                <a:lumMod val="75000"/>
                <a:lumOff val="25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295594173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0_Custom Layout">
    <p:bg>
      <p:bgPr>
        <a:solidFill>
          <a:schemeClr val="accent1"/>
        </a:solidFill>
        <a:effectLst/>
      </p:bgPr>
    </p:bg>
    <p:spTree>
      <p:nvGrpSpPr>
        <p:cNvPr id="1" name=""/>
        <p:cNvGrpSpPr/>
        <p:nvPr/>
      </p:nvGrpSpPr>
      <p:grpSpPr>
        <a:xfrm>
          <a:off x="0" y="0"/>
          <a:ext cx="0" cy="0"/>
          <a:chOff x="0" y="0"/>
          <a:chExt cx="0" cy="0"/>
        </a:xfrm>
      </p:grpSpPr>
      <p:sp>
        <p:nvSpPr>
          <p:cNvPr id="4" name="Picture Placeholder 4" title="Decorative">
            <a:extLst>
              <a:ext uri="{FF2B5EF4-FFF2-40B4-BE49-F238E27FC236}">
                <a16:creationId xmlns:a16="http://schemas.microsoft.com/office/drawing/2014/main" id="{8DE1C71F-8DD3-4FFB-B233-CF08AE5260F8}"/>
              </a:ext>
            </a:extLst>
          </p:cNvPr>
          <p:cNvSpPr>
            <a:spLocks noGrp="1"/>
          </p:cNvSpPr>
          <p:nvPr>
            <p:ph type="pic" sz="quarter" idx="10"/>
          </p:nvPr>
        </p:nvSpPr>
        <p:spPr>
          <a:xfrm>
            <a:off x="0" y="0"/>
            <a:ext cx="12192000" cy="5497975"/>
          </a:xfrm>
        </p:spPr>
        <p:txBody>
          <a:bodyPr/>
          <a:lstStyle/>
          <a:p>
            <a:r>
              <a:rPr lang="en-US"/>
              <a:t>Click icon to add picture</a:t>
            </a:r>
            <a:endParaRPr lang="en-US" dirty="0"/>
          </a:p>
        </p:txBody>
      </p:sp>
      <p:sp>
        <p:nvSpPr>
          <p:cNvPr id="3" name="Title 4">
            <a:extLst>
              <a:ext uri="{FF2B5EF4-FFF2-40B4-BE49-F238E27FC236}">
                <a16:creationId xmlns:a16="http://schemas.microsoft.com/office/drawing/2014/main" id="{8DF09845-7890-4D10-A53B-2A4D05316878}"/>
              </a:ext>
            </a:extLst>
          </p:cNvPr>
          <p:cNvSpPr>
            <a:spLocks noGrp="1"/>
          </p:cNvSpPr>
          <p:nvPr>
            <p:ph type="title"/>
          </p:nvPr>
        </p:nvSpPr>
        <p:spPr>
          <a:xfrm>
            <a:off x="853440" y="5688402"/>
            <a:ext cx="8717280" cy="823070"/>
          </a:xfrm>
          <a:noFill/>
        </p:spPr>
        <p:txBody>
          <a:bodyPr lIns="0"/>
          <a:lstStyle>
            <a:lvl1pPr>
              <a:defRPr>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36614727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30_Custom Layout">
    <p:bg>
      <p:bgPr>
        <a:solidFill>
          <a:schemeClr val="accent1"/>
        </a:solidFill>
        <a:effectLst/>
      </p:bgPr>
    </p:bg>
    <p:spTree>
      <p:nvGrpSpPr>
        <p:cNvPr id="1" name=""/>
        <p:cNvGrpSpPr/>
        <p:nvPr/>
      </p:nvGrpSpPr>
      <p:grpSpPr>
        <a:xfrm>
          <a:off x="0" y="0"/>
          <a:ext cx="0" cy="0"/>
          <a:chOff x="0" y="0"/>
          <a:chExt cx="0" cy="0"/>
        </a:xfrm>
      </p:grpSpPr>
      <p:sp>
        <p:nvSpPr>
          <p:cNvPr id="4" name="Picture Placeholder 4" title="Decorative">
            <a:extLst>
              <a:ext uri="{FF2B5EF4-FFF2-40B4-BE49-F238E27FC236}">
                <a16:creationId xmlns:a16="http://schemas.microsoft.com/office/drawing/2014/main" id="{8DE1C71F-8DD3-4FFB-B233-CF08AE5260F8}"/>
              </a:ext>
            </a:extLst>
          </p:cNvPr>
          <p:cNvSpPr>
            <a:spLocks noGrp="1"/>
          </p:cNvSpPr>
          <p:nvPr>
            <p:ph type="pic" sz="quarter" idx="10"/>
          </p:nvPr>
        </p:nvSpPr>
        <p:spPr>
          <a:xfrm>
            <a:off x="0" y="680013"/>
            <a:ext cx="12192000" cy="5497975"/>
          </a:xfrm>
        </p:spPr>
        <p:txBody>
          <a:bodyPr/>
          <a:lstStyle/>
          <a:p>
            <a:r>
              <a:rPr lang="en-US"/>
              <a:t>Click icon to add picture</a:t>
            </a:r>
            <a:endParaRPr lang="en-US" dirty="0"/>
          </a:p>
        </p:txBody>
      </p:sp>
    </p:spTree>
    <p:extLst>
      <p:ext uri="{BB962C8B-B14F-4D97-AF65-F5344CB8AC3E}">
        <p14:creationId xmlns:p14="http://schemas.microsoft.com/office/powerpoint/2010/main" val="212595410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33_Custom Layout">
    <p:bg>
      <p:bgPr>
        <a:solidFill>
          <a:schemeClr val="accent2"/>
        </a:solidFill>
        <a:effectLst/>
      </p:bgPr>
    </p:bg>
    <p:spTree>
      <p:nvGrpSpPr>
        <p:cNvPr id="1" name=""/>
        <p:cNvGrpSpPr/>
        <p:nvPr/>
      </p:nvGrpSpPr>
      <p:grpSpPr>
        <a:xfrm>
          <a:off x="0" y="0"/>
          <a:ext cx="0" cy="0"/>
          <a:chOff x="0" y="0"/>
          <a:chExt cx="0" cy="0"/>
        </a:xfrm>
      </p:grpSpPr>
      <p:sp>
        <p:nvSpPr>
          <p:cNvPr id="4" name="Picture Placeholder 4" title="Decorative">
            <a:extLst>
              <a:ext uri="{FF2B5EF4-FFF2-40B4-BE49-F238E27FC236}">
                <a16:creationId xmlns:a16="http://schemas.microsoft.com/office/drawing/2014/main" id="{8DE1C71F-8DD3-4FFB-B233-CF08AE5260F8}"/>
              </a:ext>
            </a:extLst>
          </p:cNvPr>
          <p:cNvSpPr>
            <a:spLocks noGrp="1"/>
          </p:cNvSpPr>
          <p:nvPr>
            <p:ph type="pic" sz="quarter" idx="10"/>
          </p:nvPr>
        </p:nvSpPr>
        <p:spPr>
          <a:xfrm>
            <a:off x="0" y="0"/>
            <a:ext cx="12192000" cy="5497975"/>
          </a:xfrm>
        </p:spPr>
        <p:txBody>
          <a:bodyPr/>
          <a:lstStyle/>
          <a:p>
            <a:r>
              <a:rPr lang="en-US"/>
              <a:t>Click icon to add picture</a:t>
            </a:r>
            <a:endParaRPr lang="en-US" dirty="0"/>
          </a:p>
        </p:txBody>
      </p:sp>
      <p:sp>
        <p:nvSpPr>
          <p:cNvPr id="3" name="Title 4">
            <a:extLst>
              <a:ext uri="{FF2B5EF4-FFF2-40B4-BE49-F238E27FC236}">
                <a16:creationId xmlns:a16="http://schemas.microsoft.com/office/drawing/2014/main" id="{8DF09845-7890-4D10-A53B-2A4D05316878}"/>
              </a:ext>
            </a:extLst>
          </p:cNvPr>
          <p:cNvSpPr>
            <a:spLocks noGrp="1"/>
          </p:cNvSpPr>
          <p:nvPr>
            <p:ph type="title"/>
          </p:nvPr>
        </p:nvSpPr>
        <p:spPr>
          <a:xfrm>
            <a:off x="853440" y="5688402"/>
            <a:ext cx="8717280" cy="823070"/>
          </a:xfrm>
          <a:noFill/>
        </p:spPr>
        <p:txBody>
          <a:bodyPr lIns="0"/>
          <a:lstStyle>
            <a:lvl1pPr>
              <a:defRPr>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408438919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34_Custom Layout">
    <p:bg>
      <p:bgPr>
        <a:solidFill>
          <a:schemeClr val="accent2"/>
        </a:solidFill>
        <a:effectLst/>
      </p:bgPr>
    </p:bg>
    <p:spTree>
      <p:nvGrpSpPr>
        <p:cNvPr id="1" name=""/>
        <p:cNvGrpSpPr/>
        <p:nvPr/>
      </p:nvGrpSpPr>
      <p:grpSpPr>
        <a:xfrm>
          <a:off x="0" y="0"/>
          <a:ext cx="0" cy="0"/>
          <a:chOff x="0" y="0"/>
          <a:chExt cx="0" cy="0"/>
        </a:xfrm>
      </p:grpSpPr>
      <p:sp>
        <p:nvSpPr>
          <p:cNvPr id="4" name="Picture Placeholder 4" title="Decorative">
            <a:extLst>
              <a:ext uri="{FF2B5EF4-FFF2-40B4-BE49-F238E27FC236}">
                <a16:creationId xmlns:a16="http://schemas.microsoft.com/office/drawing/2014/main" id="{8DE1C71F-8DD3-4FFB-B233-CF08AE5260F8}"/>
              </a:ext>
            </a:extLst>
          </p:cNvPr>
          <p:cNvSpPr>
            <a:spLocks noGrp="1"/>
          </p:cNvSpPr>
          <p:nvPr>
            <p:ph type="pic" sz="quarter" idx="10"/>
          </p:nvPr>
        </p:nvSpPr>
        <p:spPr>
          <a:xfrm>
            <a:off x="0" y="680013"/>
            <a:ext cx="12192000" cy="5497975"/>
          </a:xfrm>
        </p:spPr>
        <p:txBody>
          <a:bodyPr/>
          <a:lstStyle/>
          <a:p>
            <a:r>
              <a:rPr lang="en-US"/>
              <a:t>Click icon to add picture</a:t>
            </a:r>
            <a:endParaRPr lang="en-US" dirty="0"/>
          </a:p>
        </p:txBody>
      </p:sp>
    </p:spTree>
    <p:extLst>
      <p:ext uri="{BB962C8B-B14F-4D97-AF65-F5344CB8AC3E}">
        <p14:creationId xmlns:p14="http://schemas.microsoft.com/office/powerpoint/2010/main" val="33825820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1_Custom Layout">
    <p:spTree>
      <p:nvGrpSpPr>
        <p:cNvPr id="1" name=""/>
        <p:cNvGrpSpPr/>
        <p:nvPr/>
      </p:nvGrpSpPr>
      <p:grpSpPr>
        <a:xfrm>
          <a:off x="0" y="0"/>
          <a:ext cx="0" cy="0"/>
          <a:chOff x="0" y="0"/>
          <a:chExt cx="0" cy="0"/>
        </a:xfrm>
      </p:grpSpPr>
      <p:sp>
        <p:nvSpPr>
          <p:cNvPr id="4" name="Picture Placeholder 4" title="Decorative">
            <a:extLst>
              <a:ext uri="{FF2B5EF4-FFF2-40B4-BE49-F238E27FC236}">
                <a16:creationId xmlns:a16="http://schemas.microsoft.com/office/drawing/2014/main" id="{8DE1C71F-8DD3-4FFB-B233-CF08AE5260F8}"/>
              </a:ext>
            </a:extLst>
          </p:cNvPr>
          <p:cNvSpPr>
            <a:spLocks noGrp="1"/>
          </p:cNvSpPr>
          <p:nvPr>
            <p:ph type="pic" sz="quarter" idx="10"/>
          </p:nvPr>
        </p:nvSpPr>
        <p:spPr>
          <a:xfrm>
            <a:off x="0" y="0"/>
            <a:ext cx="12192000" cy="6857999"/>
          </a:xfrm>
        </p:spPr>
        <p:txBody>
          <a:bodyPr/>
          <a:lstStyle/>
          <a:p>
            <a:r>
              <a:rPr lang="en-US"/>
              <a:t>Click icon to add picture</a:t>
            </a:r>
            <a:endParaRPr lang="en-US" dirty="0"/>
          </a:p>
        </p:txBody>
      </p:sp>
      <p:sp>
        <p:nvSpPr>
          <p:cNvPr id="5" name="Rectangle 4"/>
          <p:cNvSpPr/>
          <p:nvPr userDrawn="1"/>
        </p:nvSpPr>
        <p:spPr>
          <a:xfrm>
            <a:off x="0" y="4735870"/>
            <a:ext cx="12192000" cy="1500431"/>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4">
            <a:extLst>
              <a:ext uri="{FF2B5EF4-FFF2-40B4-BE49-F238E27FC236}">
                <a16:creationId xmlns:a16="http://schemas.microsoft.com/office/drawing/2014/main" id="{7EBB9618-FC05-4C85-8241-A1EFCE8127AD}"/>
              </a:ext>
            </a:extLst>
          </p:cNvPr>
          <p:cNvSpPr>
            <a:spLocks noGrp="1"/>
          </p:cNvSpPr>
          <p:nvPr>
            <p:ph type="title"/>
          </p:nvPr>
        </p:nvSpPr>
        <p:spPr>
          <a:xfrm>
            <a:off x="695396" y="5074550"/>
            <a:ext cx="8717280" cy="823070"/>
          </a:xfrm>
          <a:noFill/>
        </p:spPr>
        <p:txBody>
          <a:bodyPr lIns="0"/>
          <a:lstStyle>
            <a:lvl1pPr>
              <a:defRPr>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271366114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35_Custom Layout">
    <p:spTree>
      <p:nvGrpSpPr>
        <p:cNvPr id="1" name=""/>
        <p:cNvGrpSpPr/>
        <p:nvPr/>
      </p:nvGrpSpPr>
      <p:grpSpPr>
        <a:xfrm>
          <a:off x="0" y="0"/>
          <a:ext cx="0" cy="0"/>
          <a:chOff x="0" y="0"/>
          <a:chExt cx="0" cy="0"/>
        </a:xfrm>
      </p:grpSpPr>
      <p:sp>
        <p:nvSpPr>
          <p:cNvPr id="4" name="Picture Placeholder 4" title="Decorative">
            <a:extLst>
              <a:ext uri="{FF2B5EF4-FFF2-40B4-BE49-F238E27FC236}">
                <a16:creationId xmlns:a16="http://schemas.microsoft.com/office/drawing/2014/main" id="{8DE1C71F-8DD3-4FFB-B233-CF08AE5260F8}"/>
              </a:ext>
            </a:extLst>
          </p:cNvPr>
          <p:cNvSpPr>
            <a:spLocks noGrp="1"/>
          </p:cNvSpPr>
          <p:nvPr>
            <p:ph type="pic" sz="quarter" idx="10"/>
          </p:nvPr>
        </p:nvSpPr>
        <p:spPr>
          <a:xfrm>
            <a:off x="0" y="0"/>
            <a:ext cx="12192000" cy="6857999"/>
          </a:xfrm>
        </p:spPr>
        <p:txBody>
          <a:bodyPr/>
          <a:lstStyle/>
          <a:p>
            <a:r>
              <a:rPr lang="en-US"/>
              <a:t>Click icon to add picture</a:t>
            </a:r>
            <a:endParaRPr lang="en-US" dirty="0"/>
          </a:p>
        </p:txBody>
      </p:sp>
      <p:sp>
        <p:nvSpPr>
          <p:cNvPr id="5" name="Rectangle 4" title="Decorative"/>
          <p:cNvSpPr/>
          <p:nvPr userDrawn="1"/>
        </p:nvSpPr>
        <p:spPr>
          <a:xfrm>
            <a:off x="0" y="4735870"/>
            <a:ext cx="12192000" cy="1500431"/>
          </a:xfrm>
          <a:prstGeom prst="rect">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4">
            <a:extLst>
              <a:ext uri="{FF2B5EF4-FFF2-40B4-BE49-F238E27FC236}">
                <a16:creationId xmlns:a16="http://schemas.microsoft.com/office/drawing/2014/main" id="{7EBB9618-FC05-4C85-8241-A1EFCE8127AD}"/>
              </a:ext>
            </a:extLst>
          </p:cNvPr>
          <p:cNvSpPr>
            <a:spLocks noGrp="1"/>
          </p:cNvSpPr>
          <p:nvPr>
            <p:ph type="title"/>
          </p:nvPr>
        </p:nvSpPr>
        <p:spPr>
          <a:xfrm>
            <a:off x="695396" y="5074550"/>
            <a:ext cx="8717280" cy="823070"/>
          </a:xfrm>
          <a:noFill/>
        </p:spPr>
        <p:txBody>
          <a:bodyPr lIns="0"/>
          <a:lstStyle>
            <a:lvl1pPr>
              <a:defRPr>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200179706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36_Custom Layout">
    <p:spTree>
      <p:nvGrpSpPr>
        <p:cNvPr id="1" name=""/>
        <p:cNvGrpSpPr/>
        <p:nvPr/>
      </p:nvGrpSpPr>
      <p:grpSpPr>
        <a:xfrm>
          <a:off x="0" y="0"/>
          <a:ext cx="0" cy="0"/>
          <a:chOff x="0" y="0"/>
          <a:chExt cx="0" cy="0"/>
        </a:xfrm>
      </p:grpSpPr>
      <p:sp>
        <p:nvSpPr>
          <p:cNvPr id="4" name="Picture Placeholder 4" title="Decorative">
            <a:extLst>
              <a:ext uri="{FF2B5EF4-FFF2-40B4-BE49-F238E27FC236}">
                <a16:creationId xmlns:a16="http://schemas.microsoft.com/office/drawing/2014/main" id="{8DE1C71F-8DD3-4FFB-B233-CF08AE5260F8}"/>
              </a:ext>
            </a:extLst>
          </p:cNvPr>
          <p:cNvSpPr>
            <a:spLocks noGrp="1"/>
          </p:cNvSpPr>
          <p:nvPr>
            <p:ph type="pic" sz="quarter" idx="10"/>
          </p:nvPr>
        </p:nvSpPr>
        <p:spPr>
          <a:xfrm>
            <a:off x="0" y="0"/>
            <a:ext cx="12192000" cy="6857999"/>
          </a:xfrm>
        </p:spPr>
        <p:txBody>
          <a:bodyPr/>
          <a:lstStyle/>
          <a:p>
            <a:r>
              <a:rPr lang="en-US"/>
              <a:t>Click icon to add picture</a:t>
            </a:r>
            <a:endParaRPr lang="en-US" dirty="0"/>
          </a:p>
        </p:txBody>
      </p:sp>
      <p:sp>
        <p:nvSpPr>
          <p:cNvPr id="5" name="Rectangle 4" title="Decorative"/>
          <p:cNvSpPr/>
          <p:nvPr userDrawn="1"/>
        </p:nvSpPr>
        <p:spPr>
          <a:xfrm>
            <a:off x="0" y="4735870"/>
            <a:ext cx="12192000" cy="1500431"/>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4">
            <a:extLst>
              <a:ext uri="{FF2B5EF4-FFF2-40B4-BE49-F238E27FC236}">
                <a16:creationId xmlns:a16="http://schemas.microsoft.com/office/drawing/2014/main" id="{7EBB9618-FC05-4C85-8241-A1EFCE8127AD}"/>
              </a:ext>
            </a:extLst>
          </p:cNvPr>
          <p:cNvSpPr>
            <a:spLocks noGrp="1"/>
          </p:cNvSpPr>
          <p:nvPr>
            <p:ph type="title"/>
          </p:nvPr>
        </p:nvSpPr>
        <p:spPr>
          <a:xfrm>
            <a:off x="695396" y="5074550"/>
            <a:ext cx="8717280" cy="823070"/>
          </a:xfrm>
          <a:noFill/>
        </p:spPr>
        <p:txBody>
          <a:bodyPr lIns="0"/>
          <a:lstStyle>
            <a:lvl1pPr>
              <a:defRPr>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382633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8"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5"/>
          </p:nvPr>
        </p:nvSpPr>
        <p:spPr>
          <a:xfrm>
            <a:off x="0" y="0"/>
            <a:ext cx="12192000" cy="6853712"/>
          </a:xfrm>
          <a:solidFill>
            <a:schemeClr val="bg1">
              <a:lumMod val="95000"/>
            </a:schemeClr>
          </a:solidFill>
        </p:spPr>
        <p:txBody>
          <a:bodyPr/>
          <a:lstStyle/>
          <a:p>
            <a:r>
              <a:rPr lang="en-US"/>
              <a:t>Click icon to add picture</a:t>
            </a:r>
            <a:endParaRPr lang="en-US" dirty="0"/>
          </a:p>
        </p:txBody>
      </p:sp>
      <p:sp>
        <p:nvSpPr>
          <p:cNvPr id="6" name="Title 1">
            <a:extLst>
              <a:ext uri="{FF2B5EF4-FFF2-40B4-BE49-F238E27FC236}">
                <a16:creationId xmlns:a16="http://schemas.microsoft.com/office/drawing/2014/main" id="{AA99C074-A230-B944-8FEA-870A76765C60}"/>
              </a:ext>
            </a:extLst>
          </p:cNvPr>
          <p:cNvSpPr>
            <a:spLocks noGrp="1"/>
          </p:cNvSpPr>
          <p:nvPr>
            <p:ph type="title" hasCustomPrompt="1"/>
          </p:nvPr>
        </p:nvSpPr>
        <p:spPr>
          <a:xfrm>
            <a:off x="3872090" y="2905535"/>
            <a:ext cx="4120444" cy="891250"/>
          </a:xfrm>
        </p:spPr>
        <p:txBody>
          <a:bodyPr anchor="t">
            <a:noAutofit/>
          </a:bodyPr>
          <a:lstStyle>
            <a:lvl1pPr algn="ctr">
              <a:defRPr sz="5000" b="1">
                <a:solidFill>
                  <a:schemeClr val="bg1"/>
                </a:solidFill>
                <a:latin typeface="+mj-lt"/>
              </a:defRPr>
            </a:lvl1pPr>
          </a:lstStyle>
          <a:p>
            <a:r>
              <a:rPr lang="en-US" dirty="0"/>
              <a:t>THANK YOU</a:t>
            </a:r>
          </a:p>
        </p:txBody>
      </p:sp>
      <p:sp>
        <p:nvSpPr>
          <p:cNvPr id="13" name="Text Placeholder 12">
            <a:extLst>
              <a:ext uri="{FF2B5EF4-FFF2-40B4-BE49-F238E27FC236}">
                <a16:creationId xmlns:a16="http://schemas.microsoft.com/office/drawing/2014/main" id="{1221857D-ECFA-4D4D-91DF-E36500791501}"/>
              </a:ext>
            </a:extLst>
          </p:cNvPr>
          <p:cNvSpPr>
            <a:spLocks noGrp="1"/>
          </p:cNvSpPr>
          <p:nvPr>
            <p:ph type="body" sz="quarter" idx="14" hasCustomPrompt="1"/>
          </p:nvPr>
        </p:nvSpPr>
        <p:spPr>
          <a:xfrm>
            <a:off x="3872090" y="3993558"/>
            <a:ext cx="4120443" cy="338549"/>
          </a:xfrm>
        </p:spPr>
        <p:txBody>
          <a:bodyPr>
            <a:normAutofit/>
          </a:bodyPr>
          <a:lstStyle>
            <a:lvl1pPr marL="0" indent="0" algn="ctr">
              <a:buNone/>
              <a:defRPr sz="1600" spc="300">
                <a:solidFill>
                  <a:schemeClr val="bg1"/>
                </a:solidFill>
                <a:latin typeface="+mn-lt"/>
                <a:cs typeface="Arial" panose="020B0604020202020204" pitchFamily="34" charset="0"/>
              </a:defRPr>
            </a:lvl1pPr>
          </a:lstStyle>
          <a:p>
            <a:pPr lvl="0"/>
            <a:r>
              <a:rPr lang="en-US" dirty="0"/>
              <a:t>WWW.WEBSITENAME.COM</a:t>
            </a:r>
          </a:p>
        </p:txBody>
      </p:sp>
      <p:sp>
        <p:nvSpPr>
          <p:cNvPr id="5" name="Shape 62" title="Decorative">
            <a:extLst>
              <a:ext uri="{FF2B5EF4-FFF2-40B4-BE49-F238E27FC236}">
                <a16:creationId xmlns:a16="http://schemas.microsoft.com/office/drawing/2014/main" id="{E1A23DB6-E067-4A30-8C4B-98B452428518}"/>
              </a:ext>
            </a:extLst>
          </p:cNvPr>
          <p:cNvSpPr/>
          <p:nvPr userDrawn="1"/>
        </p:nvSpPr>
        <p:spPr>
          <a:xfrm rot="16200000" flipV="1">
            <a:off x="5932310" y="2726675"/>
            <a:ext cx="1" cy="2188805"/>
          </a:xfrm>
          <a:prstGeom prst="line">
            <a:avLst/>
          </a:prstGeom>
          <a:ln w="25400">
            <a:solidFill>
              <a:schemeClr val="bg1"/>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
        <p:nvSpPr>
          <p:cNvPr id="2" name="Rectangle 1" title="Decorative"/>
          <p:cNvSpPr/>
          <p:nvPr userDrawn="1"/>
        </p:nvSpPr>
        <p:spPr>
          <a:xfrm>
            <a:off x="3872089" y="860778"/>
            <a:ext cx="4120444" cy="5136445"/>
          </a:xfrm>
          <a:prstGeom prst="rect">
            <a:avLst/>
          </a:prstGeom>
          <a:noFill/>
          <a:ln w="762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09165835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5_Custom Layout">
    <p:bg>
      <p:bgPr>
        <a:solidFill>
          <a:schemeClr val="bg1"/>
        </a:solidFill>
        <a:effectLst/>
      </p:bgPr>
    </p:bg>
    <p:spTree>
      <p:nvGrpSpPr>
        <p:cNvPr id="1" name=""/>
        <p:cNvGrpSpPr/>
        <p:nvPr/>
      </p:nvGrpSpPr>
      <p:grpSpPr>
        <a:xfrm>
          <a:off x="0" y="0"/>
          <a:ext cx="0" cy="0"/>
          <a:chOff x="0" y="0"/>
          <a:chExt cx="0" cy="0"/>
        </a:xfrm>
      </p:grpSpPr>
      <p:grpSp>
        <p:nvGrpSpPr>
          <p:cNvPr id="3" name="Group 2"/>
          <p:cNvGrpSpPr/>
          <p:nvPr userDrawn="1"/>
        </p:nvGrpSpPr>
        <p:grpSpPr>
          <a:xfrm>
            <a:off x="3413895" y="419827"/>
            <a:ext cx="7939904" cy="6018346"/>
            <a:chOff x="8585200" y="440266"/>
            <a:chExt cx="14753564" cy="11183013"/>
          </a:xfrm>
        </p:grpSpPr>
        <p:sp>
          <p:nvSpPr>
            <p:cNvPr id="5" name="Dikdörtgen" title="Decorative"/>
            <p:cNvSpPr/>
            <p:nvPr userDrawn="1"/>
          </p:nvSpPr>
          <p:spPr>
            <a:xfrm>
              <a:off x="8585200" y="440266"/>
              <a:ext cx="6156127" cy="9967848"/>
            </a:xfrm>
            <a:prstGeom prst="rect">
              <a:avLst/>
            </a:prstGeom>
            <a:solidFill>
              <a:srgbClr val="1F1F2A">
                <a:alpha val="13798"/>
              </a:srgbClr>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p>
          </p:txBody>
        </p:sp>
        <p:sp>
          <p:nvSpPr>
            <p:cNvPr id="6" name="IMAGE PLACEHOLDER" title="Decorative"/>
            <p:cNvSpPr/>
            <p:nvPr userDrawn="1"/>
          </p:nvSpPr>
          <p:spPr>
            <a:xfrm>
              <a:off x="10168466" y="1092200"/>
              <a:ext cx="13170298" cy="10531079"/>
            </a:xfrm>
            <a:prstGeom prst="rect">
              <a:avLst/>
            </a:prstGeom>
            <a:solidFill>
              <a:schemeClr val="accent2"/>
            </a:solidFill>
            <a:ln w="12700">
              <a:miter lim="400000"/>
            </a:ln>
            <a:extLst>
              <a:ext uri="{C572A759-6A51-4108-AA02-DFA0A04FC94B}">
                <ma14:wrappingTextBoxFlag xmlns="" xmlns:ma14="http://schemas.microsoft.com/office/mac/drawingml/2011/main" val="1"/>
              </a:ext>
            </a:extLst>
          </p:spPr>
          <p:txBody>
            <a:bodyPr lIns="0" tIns="0" rIns="0" bIns="0" anchor="ctr"/>
            <a:lstStyle>
              <a:lvl1pPr>
                <a:defRPr b="0">
                  <a:solidFill>
                    <a:srgbClr val="F3F3F3"/>
                  </a:solidFill>
                  <a:latin typeface="Raleway"/>
                  <a:ea typeface="Raleway"/>
                  <a:cs typeface="Raleway"/>
                  <a:sym typeface="Raleway"/>
                </a:defRPr>
              </a:lvl1pPr>
            </a:lstStyle>
            <a:p>
              <a:endParaRPr dirty="0"/>
            </a:p>
          </p:txBody>
        </p:sp>
      </p:grpSp>
      <p:sp>
        <p:nvSpPr>
          <p:cNvPr id="4" name="Text Placeholder 3">
            <a:extLst>
              <a:ext uri="{FF2B5EF4-FFF2-40B4-BE49-F238E27FC236}">
                <a16:creationId xmlns:a16="http://schemas.microsoft.com/office/drawing/2014/main" id="{D3710961-EE19-42C5-8B1B-B6C986226248}"/>
              </a:ext>
            </a:extLst>
          </p:cNvPr>
          <p:cNvSpPr>
            <a:spLocks noGrp="1"/>
          </p:cNvSpPr>
          <p:nvPr>
            <p:ph type="body" sz="quarter" idx="10" hasCustomPrompt="1"/>
          </p:nvPr>
        </p:nvSpPr>
        <p:spPr>
          <a:xfrm>
            <a:off x="838200" y="369027"/>
            <a:ext cx="2489200" cy="3124200"/>
          </a:xfrm>
        </p:spPr>
        <p:txBody>
          <a:bodyPr tIns="0" bIns="0" anchor="b">
            <a:noAutofit/>
          </a:bodyPr>
          <a:lstStyle>
            <a:lvl1pPr marL="0" indent="0" algn="r">
              <a:buNone/>
              <a:defRPr sz="30000">
                <a:solidFill>
                  <a:schemeClr val="accent2">
                    <a:lumMod val="75000"/>
                    <a:lumOff val="25000"/>
                    <a:alpha val="20000"/>
                  </a:schemeClr>
                </a:solidFill>
                <a:latin typeface="+mj-lt"/>
                <a:cs typeface="Arial" panose="020B0604020202020204" pitchFamily="34" charset="0"/>
              </a:defRPr>
            </a:lvl1pPr>
          </a:lstStyle>
          <a:p>
            <a:pPr lvl="0"/>
            <a:r>
              <a:rPr lang="en-US" dirty="0"/>
              <a:t>1</a:t>
            </a:r>
          </a:p>
        </p:txBody>
      </p:sp>
      <p:sp>
        <p:nvSpPr>
          <p:cNvPr id="2" name="Title 1">
            <a:extLst>
              <a:ext uri="{FF2B5EF4-FFF2-40B4-BE49-F238E27FC236}">
                <a16:creationId xmlns:a16="http://schemas.microsoft.com/office/drawing/2014/main" id="{D7C2A57E-453E-4CB0-8392-79C88345290A}"/>
              </a:ext>
            </a:extLst>
          </p:cNvPr>
          <p:cNvSpPr>
            <a:spLocks noGrp="1"/>
          </p:cNvSpPr>
          <p:nvPr>
            <p:ph type="title" hasCustomPrompt="1"/>
          </p:nvPr>
        </p:nvSpPr>
        <p:spPr>
          <a:xfrm>
            <a:off x="4571575" y="4500560"/>
            <a:ext cx="6536692" cy="1325563"/>
          </a:xfrm>
        </p:spPr>
        <p:txBody>
          <a:bodyPr>
            <a:normAutofit/>
          </a:bodyPr>
          <a:lstStyle>
            <a:lvl1pPr>
              <a:defRPr sz="6000" b="1">
                <a:solidFill>
                  <a:schemeClr val="bg1"/>
                </a:solidFill>
                <a:latin typeface="+mj-lt"/>
              </a:defRPr>
            </a:lvl1pPr>
          </a:lstStyle>
          <a:p>
            <a:r>
              <a:rPr lang="en-US" dirty="0"/>
              <a:t>Section Header</a:t>
            </a:r>
          </a:p>
        </p:txBody>
      </p:sp>
    </p:spTree>
    <p:extLst>
      <p:ext uri="{BB962C8B-B14F-4D97-AF65-F5344CB8AC3E}">
        <p14:creationId xmlns:p14="http://schemas.microsoft.com/office/powerpoint/2010/main" val="29480432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37_Custom Layout">
    <p:bg>
      <p:bgPr>
        <a:solidFill>
          <a:schemeClr val="bg1"/>
        </a:solidFill>
        <a:effectLst/>
      </p:bgPr>
    </p:bg>
    <p:spTree>
      <p:nvGrpSpPr>
        <p:cNvPr id="1" name=""/>
        <p:cNvGrpSpPr/>
        <p:nvPr/>
      </p:nvGrpSpPr>
      <p:grpSpPr>
        <a:xfrm>
          <a:off x="0" y="0"/>
          <a:ext cx="0" cy="0"/>
          <a:chOff x="0" y="0"/>
          <a:chExt cx="0" cy="0"/>
        </a:xfrm>
      </p:grpSpPr>
      <p:grpSp>
        <p:nvGrpSpPr>
          <p:cNvPr id="3" name="Group 2"/>
          <p:cNvGrpSpPr/>
          <p:nvPr userDrawn="1"/>
        </p:nvGrpSpPr>
        <p:grpSpPr>
          <a:xfrm>
            <a:off x="3413895" y="419827"/>
            <a:ext cx="7939904" cy="6018346"/>
            <a:chOff x="8585200" y="440266"/>
            <a:chExt cx="14753564" cy="11183013"/>
          </a:xfrm>
        </p:grpSpPr>
        <p:sp>
          <p:nvSpPr>
            <p:cNvPr id="5" name="Dikdörtgen" title="Decorative"/>
            <p:cNvSpPr/>
            <p:nvPr userDrawn="1"/>
          </p:nvSpPr>
          <p:spPr>
            <a:xfrm>
              <a:off x="8585200" y="440266"/>
              <a:ext cx="6156127" cy="9967848"/>
            </a:xfrm>
            <a:prstGeom prst="rect">
              <a:avLst/>
            </a:prstGeom>
            <a:solidFill>
              <a:srgbClr val="1F1F2A">
                <a:alpha val="13798"/>
              </a:srgbClr>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p>
          </p:txBody>
        </p:sp>
        <p:sp>
          <p:nvSpPr>
            <p:cNvPr id="6" name="IMAGE PLACEHOLDER" title="Decorative"/>
            <p:cNvSpPr/>
            <p:nvPr userDrawn="1"/>
          </p:nvSpPr>
          <p:spPr>
            <a:xfrm>
              <a:off x="10168466" y="1092200"/>
              <a:ext cx="13170298" cy="10531079"/>
            </a:xfrm>
            <a:prstGeom prst="rect">
              <a:avLst/>
            </a:prstGeom>
            <a:solidFill>
              <a:schemeClr val="accent1"/>
            </a:solidFill>
            <a:ln w="12700">
              <a:miter lim="400000"/>
            </a:ln>
            <a:extLst>
              <a:ext uri="{C572A759-6A51-4108-AA02-DFA0A04FC94B}">
                <ma14:wrappingTextBoxFlag xmlns="" xmlns:ma14="http://schemas.microsoft.com/office/mac/drawingml/2011/main" val="1"/>
              </a:ext>
            </a:extLst>
          </p:spPr>
          <p:txBody>
            <a:bodyPr lIns="0" tIns="0" rIns="0" bIns="0" anchor="ctr"/>
            <a:lstStyle>
              <a:lvl1pPr>
                <a:defRPr b="0">
                  <a:solidFill>
                    <a:srgbClr val="F3F3F3"/>
                  </a:solidFill>
                  <a:latin typeface="Raleway"/>
                  <a:ea typeface="Raleway"/>
                  <a:cs typeface="Raleway"/>
                  <a:sym typeface="Raleway"/>
                </a:defRPr>
              </a:lvl1pPr>
            </a:lstStyle>
            <a:p>
              <a:endParaRPr dirty="0"/>
            </a:p>
          </p:txBody>
        </p:sp>
      </p:grpSp>
      <p:sp>
        <p:nvSpPr>
          <p:cNvPr id="4" name="Text Placeholder 3">
            <a:extLst>
              <a:ext uri="{FF2B5EF4-FFF2-40B4-BE49-F238E27FC236}">
                <a16:creationId xmlns:a16="http://schemas.microsoft.com/office/drawing/2014/main" id="{D3710961-EE19-42C5-8B1B-B6C986226248}"/>
              </a:ext>
            </a:extLst>
          </p:cNvPr>
          <p:cNvSpPr>
            <a:spLocks noGrp="1"/>
          </p:cNvSpPr>
          <p:nvPr>
            <p:ph type="body" sz="quarter" idx="10" hasCustomPrompt="1"/>
          </p:nvPr>
        </p:nvSpPr>
        <p:spPr>
          <a:xfrm>
            <a:off x="838200" y="369027"/>
            <a:ext cx="2489200" cy="3124200"/>
          </a:xfrm>
        </p:spPr>
        <p:txBody>
          <a:bodyPr tIns="0" bIns="0" anchor="b">
            <a:noAutofit/>
          </a:bodyPr>
          <a:lstStyle>
            <a:lvl1pPr marL="0" indent="0" algn="r">
              <a:buNone/>
              <a:defRPr sz="30000">
                <a:solidFill>
                  <a:schemeClr val="accent1">
                    <a:lumMod val="60000"/>
                    <a:lumOff val="40000"/>
                    <a:alpha val="20000"/>
                  </a:schemeClr>
                </a:solidFill>
                <a:latin typeface="+mj-lt"/>
                <a:cs typeface="Arial" panose="020B0604020202020204" pitchFamily="34" charset="0"/>
              </a:defRPr>
            </a:lvl1pPr>
          </a:lstStyle>
          <a:p>
            <a:pPr lvl="0"/>
            <a:r>
              <a:rPr lang="en-US" dirty="0"/>
              <a:t>2</a:t>
            </a:r>
          </a:p>
        </p:txBody>
      </p:sp>
      <p:sp>
        <p:nvSpPr>
          <p:cNvPr id="2" name="Title 1">
            <a:extLst>
              <a:ext uri="{FF2B5EF4-FFF2-40B4-BE49-F238E27FC236}">
                <a16:creationId xmlns:a16="http://schemas.microsoft.com/office/drawing/2014/main" id="{D7C2A57E-453E-4CB0-8392-79C88345290A}"/>
              </a:ext>
            </a:extLst>
          </p:cNvPr>
          <p:cNvSpPr>
            <a:spLocks noGrp="1"/>
          </p:cNvSpPr>
          <p:nvPr>
            <p:ph type="title" hasCustomPrompt="1"/>
          </p:nvPr>
        </p:nvSpPr>
        <p:spPr>
          <a:xfrm>
            <a:off x="4571575" y="4500560"/>
            <a:ext cx="6536692" cy="1325563"/>
          </a:xfrm>
        </p:spPr>
        <p:txBody>
          <a:bodyPr>
            <a:normAutofit/>
          </a:bodyPr>
          <a:lstStyle>
            <a:lvl1pPr>
              <a:defRPr sz="6000" b="1">
                <a:solidFill>
                  <a:schemeClr val="bg1"/>
                </a:solidFill>
                <a:latin typeface="+mj-lt"/>
              </a:defRPr>
            </a:lvl1pPr>
          </a:lstStyle>
          <a:p>
            <a:r>
              <a:rPr lang="en-US" dirty="0"/>
              <a:t>Section Header</a:t>
            </a:r>
          </a:p>
        </p:txBody>
      </p:sp>
    </p:spTree>
    <p:extLst>
      <p:ext uri="{BB962C8B-B14F-4D97-AF65-F5344CB8AC3E}">
        <p14:creationId xmlns:p14="http://schemas.microsoft.com/office/powerpoint/2010/main" val="264951728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38_Custom Layout">
    <p:bg>
      <p:bgPr>
        <a:solidFill>
          <a:schemeClr val="bg1"/>
        </a:solidFill>
        <a:effectLst/>
      </p:bgPr>
    </p:bg>
    <p:spTree>
      <p:nvGrpSpPr>
        <p:cNvPr id="1" name=""/>
        <p:cNvGrpSpPr/>
        <p:nvPr/>
      </p:nvGrpSpPr>
      <p:grpSpPr>
        <a:xfrm>
          <a:off x="0" y="0"/>
          <a:ext cx="0" cy="0"/>
          <a:chOff x="0" y="0"/>
          <a:chExt cx="0" cy="0"/>
        </a:xfrm>
      </p:grpSpPr>
      <p:grpSp>
        <p:nvGrpSpPr>
          <p:cNvPr id="3" name="Group 2"/>
          <p:cNvGrpSpPr/>
          <p:nvPr userDrawn="1"/>
        </p:nvGrpSpPr>
        <p:grpSpPr>
          <a:xfrm>
            <a:off x="3413895" y="419827"/>
            <a:ext cx="7939904" cy="6018346"/>
            <a:chOff x="8585200" y="440266"/>
            <a:chExt cx="14753564" cy="11183013"/>
          </a:xfrm>
        </p:grpSpPr>
        <p:sp>
          <p:nvSpPr>
            <p:cNvPr id="5" name="Dikdörtgen" title="Decorative"/>
            <p:cNvSpPr/>
            <p:nvPr userDrawn="1"/>
          </p:nvSpPr>
          <p:spPr>
            <a:xfrm>
              <a:off x="8585200" y="440266"/>
              <a:ext cx="6156127" cy="9967848"/>
            </a:xfrm>
            <a:prstGeom prst="rect">
              <a:avLst/>
            </a:prstGeom>
            <a:solidFill>
              <a:srgbClr val="1F1F2A">
                <a:alpha val="13798"/>
              </a:srgbClr>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p>
          </p:txBody>
        </p:sp>
        <p:sp>
          <p:nvSpPr>
            <p:cNvPr id="6" name="IMAGE PLACEHOLDER" title="Decorative"/>
            <p:cNvSpPr/>
            <p:nvPr userDrawn="1"/>
          </p:nvSpPr>
          <p:spPr>
            <a:xfrm>
              <a:off x="10168466" y="1092200"/>
              <a:ext cx="13170298" cy="10531079"/>
            </a:xfrm>
            <a:prstGeom prst="rect">
              <a:avLst/>
            </a:prstGeom>
            <a:solidFill>
              <a:schemeClr val="accent4"/>
            </a:solidFill>
            <a:ln w="12700">
              <a:miter lim="400000"/>
            </a:ln>
            <a:extLst>
              <a:ext uri="{C572A759-6A51-4108-AA02-DFA0A04FC94B}">
                <ma14:wrappingTextBoxFlag xmlns="" xmlns:ma14="http://schemas.microsoft.com/office/mac/drawingml/2011/main" val="1"/>
              </a:ext>
            </a:extLst>
          </p:spPr>
          <p:txBody>
            <a:bodyPr lIns="0" tIns="0" rIns="0" bIns="0" anchor="ctr"/>
            <a:lstStyle>
              <a:lvl1pPr>
                <a:defRPr b="0">
                  <a:solidFill>
                    <a:srgbClr val="F3F3F3"/>
                  </a:solidFill>
                  <a:latin typeface="Raleway"/>
                  <a:ea typeface="Raleway"/>
                  <a:cs typeface="Raleway"/>
                  <a:sym typeface="Raleway"/>
                </a:defRPr>
              </a:lvl1pPr>
            </a:lstStyle>
            <a:p>
              <a:endParaRPr dirty="0"/>
            </a:p>
          </p:txBody>
        </p:sp>
      </p:grpSp>
      <p:sp>
        <p:nvSpPr>
          <p:cNvPr id="4" name="Text Placeholder 3">
            <a:extLst>
              <a:ext uri="{FF2B5EF4-FFF2-40B4-BE49-F238E27FC236}">
                <a16:creationId xmlns:a16="http://schemas.microsoft.com/office/drawing/2014/main" id="{D3710961-EE19-42C5-8B1B-B6C986226248}"/>
              </a:ext>
            </a:extLst>
          </p:cNvPr>
          <p:cNvSpPr>
            <a:spLocks noGrp="1"/>
          </p:cNvSpPr>
          <p:nvPr>
            <p:ph type="body" sz="quarter" idx="10" hasCustomPrompt="1"/>
          </p:nvPr>
        </p:nvSpPr>
        <p:spPr>
          <a:xfrm>
            <a:off x="838200" y="369027"/>
            <a:ext cx="2489200" cy="3124200"/>
          </a:xfrm>
        </p:spPr>
        <p:txBody>
          <a:bodyPr tIns="0" bIns="0" anchor="b">
            <a:noAutofit/>
          </a:bodyPr>
          <a:lstStyle>
            <a:lvl1pPr marL="0" indent="0" algn="r">
              <a:buNone/>
              <a:defRPr sz="30000">
                <a:solidFill>
                  <a:schemeClr val="accent4">
                    <a:lumMod val="40000"/>
                    <a:lumOff val="60000"/>
                    <a:alpha val="20000"/>
                  </a:schemeClr>
                </a:solidFill>
                <a:latin typeface="+mj-lt"/>
                <a:cs typeface="Arial" panose="020B0604020202020204" pitchFamily="34" charset="0"/>
              </a:defRPr>
            </a:lvl1pPr>
          </a:lstStyle>
          <a:p>
            <a:pPr lvl="0"/>
            <a:r>
              <a:rPr lang="en-US" dirty="0"/>
              <a:t>3</a:t>
            </a:r>
          </a:p>
        </p:txBody>
      </p:sp>
      <p:sp>
        <p:nvSpPr>
          <p:cNvPr id="2" name="Title 1">
            <a:extLst>
              <a:ext uri="{FF2B5EF4-FFF2-40B4-BE49-F238E27FC236}">
                <a16:creationId xmlns:a16="http://schemas.microsoft.com/office/drawing/2014/main" id="{D7C2A57E-453E-4CB0-8392-79C88345290A}"/>
              </a:ext>
            </a:extLst>
          </p:cNvPr>
          <p:cNvSpPr>
            <a:spLocks noGrp="1"/>
          </p:cNvSpPr>
          <p:nvPr>
            <p:ph type="title" hasCustomPrompt="1"/>
          </p:nvPr>
        </p:nvSpPr>
        <p:spPr>
          <a:xfrm>
            <a:off x="4571575" y="4500560"/>
            <a:ext cx="6536692" cy="1325563"/>
          </a:xfrm>
        </p:spPr>
        <p:txBody>
          <a:bodyPr>
            <a:normAutofit/>
          </a:bodyPr>
          <a:lstStyle>
            <a:lvl1pPr>
              <a:defRPr sz="6000" b="1">
                <a:solidFill>
                  <a:schemeClr val="bg1"/>
                </a:solidFill>
                <a:latin typeface="+mj-lt"/>
              </a:defRPr>
            </a:lvl1pPr>
          </a:lstStyle>
          <a:p>
            <a:r>
              <a:rPr lang="en-US" dirty="0"/>
              <a:t>Section Header</a:t>
            </a:r>
          </a:p>
        </p:txBody>
      </p:sp>
    </p:spTree>
    <p:extLst>
      <p:ext uri="{BB962C8B-B14F-4D97-AF65-F5344CB8AC3E}">
        <p14:creationId xmlns:p14="http://schemas.microsoft.com/office/powerpoint/2010/main" val="368344221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39_Custom Layout">
    <p:bg>
      <p:bgPr>
        <a:solidFill>
          <a:schemeClr val="bg1"/>
        </a:solidFill>
        <a:effectLst/>
      </p:bgPr>
    </p:bg>
    <p:spTree>
      <p:nvGrpSpPr>
        <p:cNvPr id="1" name=""/>
        <p:cNvGrpSpPr/>
        <p:nvPr/>
      </p:nvGrpSpPr>
      <p:grpSpPr>
        <a:xfrm>
          <a:off x="0" y="0"/>
          <a:ext cx="0" cy="0"/>
          <a:chOff x="0" y="0"/>
          <a:chExt cx="0" cy="0"/>
        </a:xfrm>
      </p:grpSpPr>
      <p:sp>
        <p:nvSpPr>
          <p:cNvPr id="16" name="Rectangle 15" title="Decorative">
            <a:extLst>
              <a:ext uri="{FF2B5EF4-FFF2-40B4-BE49-F238E27FC236}">
                <a16:creationId xmlns:a16="http://schemas.microsoft.com/office/drawing/2014/main" id="{E0729B41-53A1-4BDC-BF75-A9E553C70D89}"/>
              </a:ext>
            </a:extLst>
          </p:cNvPr>
          <p:cNvSpPr/>
          <p:nvPr userDrawn="1"/>
        </p:nvSpPr>
        <p:spPr>
          <a:xfrm>
            <a:off x="0" y="1405466"/>
            <a:ext cx="12192000" cy="36576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7C2A57E-453E-4CB0-8392-79C88345290A}"/>
              </a:ext>
            </a:extLst>
          </p:cNvPr>
          <p:cNvSpPr>
            <a:spLocks noGrp="1"/>
          </p:cNvSpPr>
          <p:nvPr>
            <p:ph type="title" hasCustomPrompt="1"/>
          </p:nvPr>
        </p:nvSpPr>
        <p:spPr>
          <a:xfrm>
            <a:off x="838199" y="1906059"/>
            <a:ext cx="7882467" cy="1694180"/>
          </a:xfrm>
        </p:spPr>
        <p:txBody>
          <a:bodyPr lIns="0" anchor="t">
            <a:noAutofit/>
          </a:bodyPr>
          <a:lstStyle>
            <a:lvl1pPr>
              <a:defRPr sz="6600" b="1">
                <a:solidFill>
                  <a:schemeClr val="bg1"/>
                </a:solidFill>
                <a:latin typeface="+mj-lt"/>
              </a:defRPr>
            </a:lvl1pPr>
          </a:lstStyle>
          <a:p>
            <a:r>
              <a:rPr lang="en-US" dirty="0"/>
              <a:t>Section Header</a:t>
            </a:r>
          </a:p>
        </p:txBody>
      </p:sp>
      <p:sp>
        <p:nvSpPr>
          <p:cNvPr id="18" name="Text Placeholder 3">
            <a:extLst>
              <a:ext uri="{FF2B5EF4-FFF2-40B4-BE49-F238E27FC236}">
                <a16:creationId xmlns:a16="http://schemas.microsoft.com/office/drawing/2014/main" id="{6E820AC0-D6D8-48F9-9D9F-A17400A404BB}"/>
              </a:ext>
            </a:extLst>
          </p:cNvPr>
          <p:cNvSpPr>
            <a:spLocks noGrp="1"/>
          </p:cNvSpPr>
          <p:nvPr>
            <p:ph type="body" sz="quarter" idx="10" hasCustomPrompt="1"/>
          </p:nvPr>
        </p:nvSpPr>
        <p:spPr>
          <a:xfrm>
            <a:off x="8530361" y="4554447"/>
            <a:ext cx="2489200" cy="3124198"/>
          </a:xfrm>
          <a:solidFill>
            <a:schemeClr val="accent2">
              <a:lumMod val="75000"/>
              <a:lumOff val="25000"/>
            </a:schemeClr>
          </a:solidFill>
        </p:spPr>
        <p:txBody>
          <a:bodyPr bIns="0" anchor="b">
            <a:noAutofit/>
          </a:bodyPr>
          <a:lstStyle>
            <a:lvl1pPr marL="0" indent="0" algn="ctr">
              <a:buNone/>
              <a:defRPr sz="25000">
                <a:solidFill>
                  <a:schemeClr val="bg1"/>
                </a:solidFill>
                <a:latin typeface="+mj-lt"/>
                <a:cs typeface="Arial" panose="020B0604020202020204" pitchFamily="34" charset="0"/>
              </a:defRPr>
            </a:lvl1pPr>
          </a:lstStyle>
          <a:p>
            <a:pPr lvl="0"/>
            <a:r>
              <a:rPr lang="en-US" dirty="0"/>
              <a:t>1</a:t>
            </a:r>
          </a:p>
        </p:txBody>
      </p:sp>
    </p:spTree>
    <p:extLst>
      <p:ext uri="{BB962C8B-B14F-4D97-AF65-F5344CB8AC3E}">
        <p14:creationId xmlns:p14="http://schemas.microsoft.com/office/powerpoint/2010/main" val="405523066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6_Custom Layout">
    <p:bg>
      <p:bgPr>
        <a:solidFill>
          <a:schemeClr val="bg1"/>
        </a:solidFill>
        <a:effectLst/>
      </p:bgPr>
    </p:bg>
    <p:spTree>
      <p:nvGrpSpPr>
        <p:cNvPr id="1" name=""/>
        <p:cNvGrpSpPr/>
        <p:nvPr/>
      </p:nvGrpSpPr>
      <p:grpSpPr>
        <a:xfrm>
          <a:off x="0" y="0"/>
          <a:ext cx="0" cy="0"/>
          <a:chOff x="0" y="0"/>
          <a:chExt cx="0" cy="0"/>
        </a:xfrm>
      </p:grpSpPr>
      <p:sp>
        <p:nvSpPr>
          <p:cNvPr id="16" name="Rectangle 15" title="Decorative">
            <a:extLst>
              <a:ext uri="{FF2B5EF4-FFF2-40B4-BE49-F238E27FC236}">
                <a16:creationId xmlns:a16="http://schemas.microsoft.com/office/drawing/2014/main" id="{E0729B41-53A1-4BDC-BF75-A9E553C70D89}"/>
              </a:ext>
            </a:extLst>
          </p:cNvPr>
          <p:cNvSpPr/>
          <p:nvPr userDrawn="1"/>
        </p:nvSpPr>
        <p:spPr>
          <a:xfrm>
            <a:off x="0" y="1405466"/>
            <a:ext cx="12192000" cy="36576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7C2A57E-453E-4CB0-8392-79C88345290A}"/>
              </a:ext>
            </a:extLst>
          </p:cNvPr>
          <p:cNvSpPr>
            <a:spLocks noGrp="1"/>
          </p:cNvSpPr>
          <p:nvPr>
            <p:ph type="title" hasCustomPrompt="1"/>
          </p:nvPr>
        </p:nvSpPr>
        <p:spPr>
          <a:xfrm>
            <a:off x="838199" y="1906059"/>
            <a:ext cx="7882467" cy="1694180"/>
          </a:xfrm>
        </p:spPr>
        <p:txBody>
          <a:bodyPr lIns="0" anchor="t">
            <a:noAutofit/>
          </a:bodyPr>
          <a:lstStyle>
            <a:lvl1pPr>
              <a:defRPr sz="6600" b="1">
                <a:solidFill>
                  <a:schemeClr val="bg1"/>
                </a:solidFill>
                <a:latin typeface="+mj-lt"/>
              </a:defRPr>
            </a:lvl1pPr>
          </a:lstStyle>
          <a:p>
            <a:r>
              <a:rPr lang="en-US" dirty="0"/>
              <a:t>Section Header</a:t>
            </a:r>
          </a:p>
        </p:txBody>
      </p:sp>
      <p:sp>
        <p:nvSpPr>
          <p:cNvPr id="18" name="Text Placeholder 3">
            <a:extLst>
              <a:ext uri="{FF2B5EF4-FFF2-40B4-BE49-F238E27FC236}">
                <a16:creationId xmlns:a16="http://schemas.microsoft.com/office/drawing/2014/main" id="{6E820AC0-D6D8-48F9-9D9F-A17400A404BB}"/>
              </a:ext>
            </a:extLst>
          </p:cNvPr>
          <p:cNvSpPr>
            <a:spLocks noGrp="1"/>
          </p:cNvSpPr>
          <p:nvPr>
            <p:ph type="body" sz="quarter" idx="10" hasCustomPrompt="1"/>
          </p:nvPr>
        </p:nvSpPr>
        <p:spPr>
          <a:xfrm>
            <a:off x="8530361" y="4554447"/>
            <a:ext cx="2489200" cy="3124198"/>
          </a:xfrm>
          <a:solidFill>
            <a:schemeClr val="accent1">
              <a:lumMod val="60000"/>
              <a:lumOff val="40000"/>
            </a:schemeClr>
          </a:solidFill>
        </p:spPr>
        <p:txBody>
          <a:bodyPr bIns="0" anchor="b">
            <a:noAutofit/>
          </a:bodyPr>
          <a:lstStyle>
            <a:lvl1pPr marL="0" indent="0" algn="ctr">
              <a:buNone/>
              <a:defRPr sz="25000">
                <a:solidFill>
                  <a:schemeClr val="bg1"/>
                </a:solidFill>
                <a:latin typeface="+mj-lt"/>
                <a:cs typeface="Arial" panose="020B0604020202020204" pitchFamily="34" charset="0"/>
              </a:defRPr>
            </a:lvl1pPr>
          </a:lstStyle>
          <a:p>
            <a:pPr lvl="0"/>
            <a:r>
              <a:rPr lang="en-US" dirty="0"/>
              <a:t>2</a:t>
            </a:r>
          </a:p>
        </p:txBody>
      </p:sp>
    </p:spTree>
    <p:extLst>
      <p:ext uri="{BB962C8B-B14F-4D97-AF65-F5344CB8AC3E}">
        <p14:creationId xmlns:p14="http://schemas.microsoft.com/office/powerpoint/2010/main" val="117176887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40_Custom Layout">
    <p:bg>
      <p:bgPr>
        <a:solidFill>
          <a:schemeClr val="bg1"/>
        </a:solidFill>
        <a:effectLst/>
      </p:bgPr>
    </p:bg>
    <p:spTree>
      <p:nvGrpSpPr>
        <p:cNvPr id="1" name=""/>
        <p:cNvGrpSpPr/>
        <p:nvPr/>
      </p:nvGrpSpPr>
      <p:grpSpPr>
        <a:xfrm>
          <a:off x="0" y="0"/>
          <a:ext cx="0" cy="0"/>
          <a:chOff x="0" y="0"/>
          <a:chExt cx="0" cy="0"/>
        </a:xfrm>
      </p:grpSpPr>
      <p:sp>
        <p:nvSpPr>
          <p:cNvPr id="16" name="Rectangle 15" title="Decorative">
            <a:extLst>
              <a:ext uri="{FF2B5EF4-FFF2-40B4-BE49-F238E27FC236}">
                <a16:creationId xmlns:a16="http://schemas.microsoft.com/office/drawing/2014/main" id="{E0729B41-53A1-4BDC-BF75-A9E553C70D89}"/>
              </a:ext>
            </a:extLst>
          </p:cNvPr>
          <p:cNvSpPr/>
          <p:nvPr userDrawn="1"/>
        </p:nvSpPr>
        <p:spPr>
          <a:xfrm>
            <a:off x="0" y="1405466"/>
            <a:ext cx="12192000" cy="365760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7C2A57E-453E-4CB0-8392-79C88345290A}"/>
              </a:ext>
            </a:extLst>
          </p:cNvPr>
          <p:cNvSpPr>
            <a:spLocks noGrp="1"/>
          </p:cNvSpPr>
          <p:nvPr>
            <p:ph type="title" hasCustomPrompt="1"/>
          </p:nvPr>
        </p:nvSpPr>
        <p:spPr>
          <a:xfrm>
            <a:off x="838199" y="1906059"/>
            <a:ext cx="7882467" cy="1694180"/>
          </a:xfrm>
        </p:spPr>
        <p:txBody>
          <a:bodyPr lIns="0" anchor="t">
            <a:noAutofit/>
          </a:bodyPr>
          <a:lstStyle>
            <a:lvl1pPr>
              <a:defRPr sz="6600" b="1">
                <a:solidFill>
                  <a:schemeClr val="bg1"/>
                </a:solidFill>
                <a:latin typeface="+mj-lt"/>
              </a:defRPr>
            </a:lvl1pPr>
          </a:lstStyle>
          <a:p>
            <a:r>
              <a:rPr lang="en-US" dirty="0"/>
              <a:t>Section Header</a:t>
            </a:r>
          </a:p>
        </p:txBody>
      </p:sp>
      <p:sp>
        <p:nvSpPr>
          <p:cNvPr id="18" name="Text Placeholder 3">
            <a:extLst>
              <a:ext uri="{FF2B5EF4-FFF2-40B4-BE49-F238E27FC236}">
                <a16:creationId xmlns:a16="http://schemas.microsoft.com/office/drawing/2014/main" id="{6E820AC0-D6D8-48F9-9D9F-A17400A404BB}"/>
              </a:ext>
            </a:extLst>
          </p:cNvPr>
          <p:cNvSpPr>
            <a:spLocks noGrp="1"/>
          </p:cNvSpPr>
          <p:nvPr>
            <p:ph type="body" sz="quarter" idx="10" hasCustomPrompt="1"/>
          </p:nvPr>
        </p:nvSpPr>
        <p:spPr>
          <a:xfrm>
            <a:off x="8530361" y="4554447"/>
            <a:ext cx="2489200" cy="3124198"/>
          </a:xfrm>
          <a:solidFill>
            <a:schemeClr val="accent4">
              <a:lumMod val="40000"/>
              <a:lumOff val="60000"/>
            </a:schemeClr>
          </a:solidFill>
        </p:spPr>
        <p:txBody>
          <a:bodyPr bIns="0" anchor="b">
            <a:noAutofit/>
          </a:bodyPr>
          <a:lstStyle>
            <a:lvl1pPr marL="0" indent="0" algn="ctr">
              <a:buNone/>
              <a:defRPr sz="25000">
                <a:solidFill>
                  <a:schemeClr val="bg1"/>
                </a:solidFill>
                <a:latin typeface="+mj-lt"/>
                <a:cs typeface="Arial" panose="020B0604020202020204" pitchFamily="34" charset="0"/>
              </a:defRPr>
            </a:lvl1pPr>
          </a:lstStyle>
          <a:p>
            <a:pPr lvl="0"/>
            <a:r>
              <a:rPr lang="en-US" dirty="0"/>
              <a:t>2</a:t>
            </a:r>
          </a:p>
        </p:txBody>
      </p:sp>
    </p:spTree>
    <p:extLst>
      <p:ext uri="{BB962C8B-B14F-4D97-AF65-F5344CB8AC3E}">
        <p14:creationId xmlns:p14="http://schemas.microsoft.com/office/powerpoint/2010/main" val="272174979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73497916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3_Image and Content">
    <p:spTree>
      <p:nvGrpSpPr>
        <p:cNvPr id="1" name=""/>
        <p:cNvGrpSpPr/>
        <p:nvPr/>
      </p:nvGrpSpPr>
      <p:grpSpPr>
        <a:xfrm>
          <a:off x="0" y="0"/>
          <a:ext cx="0" cy="0"/>
          <a:chOff x="0" y="0"/>
          <a:chExt cx="0" cy="0"/>
        </a:xfrm>
      </p:grpSpPr>
      <p:sp>
        <p:nvSpPr>
          <p:cNvPr id="7" name="Rectangle 6" title="Decorative">
            <a:extLst>
              <a:ext uri="{FF2B5EF4-FFF2-40B4-BE49-F238E27FC236}">
                <a16:creationId xmlns:a16="http://schemas.microsoft.com/office/drawing/2014/main" id="{BC0DB138-926E-4EF2-BFC2-93D610E35703}"/>
              </a:ext>
            </a:extLst>
          </p:cNvPr>
          <p:cNvSpPr/>
          <p:nvPr userDrawn="1"/>
        </p:nvSpPr>
        <p:spPr>
          <a:xfrm>
            <a:off x="0" y="0"/>
            <a:ext cx="6057900" cy="6857995"/>
          </a:xfrm>
          <a:prstGeom prst="rect">
            <a:avLst/>
          </a:prstGeom>
          <a:solidFill>
            <a:schemeClr val="accent2"/>
          </a:solidFill>
        </p:spPr>
        <p:txBody>
          <a:bodyPr vert="horz" lIns="1296000" tIns="45720" rIns="432000" bIns="45720" rtlCol="0" anchor="ctr">
            <a:normAutofit/>
          </a:bodyPr>
          <a:lstStyle/>
          <a:p>
            <a:pPr lvl="0" indent="0">
              <a:lnSpc>
                <a:spcPct val="100000"/>
              </a:lnSpc>
              <a:spcBef>
                <a:spcPts val="1000"/>
              </a:spcBef>
              <a:buFontTx/>
              <a:buNone/>
            </a:pPr>
            <a:endParaRPr lang="en-US" sz="1400" b="0" i="0" spc="0" noProof="0" dirty="0">
              <a:solidFill>
                <a:schemeClr val="tx2"/>
              </a:solidFill>
              <a:latin typeface="Arial" panose="020B0604020202020204" pitchFamily="34" charset="0"/>
              <a:cs typeface="Arial" panose="020B0604020202020204" pitchFamily="34" charset="0"/>
            </a:endParaRPr>
          </a:p>
        </p:txBody>
      </p:sp>
      <p:sp>
        <p:nvSpPr>
          <p:cNvPr id="9" name="Text Placeholder 8">
            <a:extLst>
              <a:ext uri="{FF2B5EF4-FFF2-40B4-BE49-F238E27FC236}">
                <a16:creationId xmlns:a16="http://schemas.microsoft.com/office/drawing/2014/main" id="{A985C547-771F-4BD4-ADA8-B270DC50BDBC}"/>
              </a:ext>
            </a:extLst>
          </p:cNvPr>
          <p:cNvSpPr>
            <a:spLocks noGrp="1"/>
          </p:cNvSpPr>
          <p:nvPr>
            <p:ph type="body" sz="quarter" idx="17"/>
          </p:nvPr>
        </p:nvSpPr>
        <p:spPr>
          <a:xfrm>
            <a:off x="7718323" y="1074809"/>
            <a:ext cx="3977648" cy="731694"/>
          </a:xfrm>
        </p:spPr>
        <p:txBody>
          <a:bodyPr anchor="ctr">
            <a:normAutofit/>
          </a:bodyPr>
          <a:lstStyle>
            <a:lvl1pPr marL="0" indent="0">
              <a:buNone/>
              <a:defRPr sz="1400"/>
            </a:lvl1pPr>
          </a:lstStyle>
          <a:p>
            <a:pPr lvl="0"/>
            <a:r>
              <a:rPr lang="en-US" noProof="0"/>
              <a:t>Click to edit Master text styles</a:t>
            </a:r>
          </a:p>
        </p:txBody>
      </p:sp>
      <p:sp>
        <p:nvSpPr>
          <p:cNvPr id="16" name="Text Placeholder 8">
            <a:extLst>
              <a:ext uri="{FF2B5EF4-FFF2-40B4-BE49-F238E27FC236}">
                <a16:creationId xmlns:a16="http://schemas.microsoft.com/office/drawing/2014/main" id="{5726DA1D-D34F-4505-9722-98586A88D858}"/>
              </a:ext>
            </a:extLst>
          </p:cNvPr>
          <p:cNvSpPr>
            <a:spLocks noGrp="1"/>
          </p:cNvSpPr>
          <p:nvPr>
            <p:ph type="body" sz="quarter" idx="18"/>
          </p:nvPr>
        </p:nvSpPr>
        <p:spPr>
          <a:xfrm>
            <a:off x="7718323" y="2365537"/>
            <a:ext cx="3977648" cy="731694"/>
          </a:xfrm>
        </p:spPr>
        <p:txBody>
          <a:bodyPr anchor="ctr">
            <a:normAutofit/>
          </a:bodyPr>
          <a:lstStyle>
            <a:lvl1pPr marL="0" indent="0">
              <a:buNone/>
              <a:defRPr sz="1400"/>
            </a:lvl1pPr>
          </a:lstStyle>
          <a:p>
            <a:pPr lvl="0"/>
            <a:r>
              <a:rPr lang="en-US" noProof="0"/>
              <a:t>Click to edit Master text styles</a:t>
            </a:r>
          </a:p>
        </p:txBody>
      </p:sp>
      <p:sp>
        <p:nvSpPr>
          <p:cNvPr id="18" name="Text Placeholder 8">
            <a:extLst>
              <a:ext uri="{FF2B5EF4-FFF2-40B4-BE49-F238E27FC236}">
                <a16:creationId xmlns:a16="http://schemas.microsoft.com/office/drawing/2014/main" id="{DA05F0E8-C4BA-4839-9D3B-C830E7398021}"/>
              </a:ext>
            </a:extLst>
          </p:cNvPr>
          <p:cNvSpPr>
            <a:spLocks noGrp="1"/>
          </p:cNvSpPr>
          <p:nvPr>
            <p:ph type="body" sz="quarter" idx="19"/>
          </p:nvPr>
        </p:nvSpPr>
        <p:spPr>
          <a:xfrm>
            <a:off x="7718323" y="3656265"/>
            <a:ext cx="3977648" cy="731694"/>
          </a:xfrm>
        </p:spPr>
        <p:txBody>
          <a:bodyPr anchor="ctr">
            <a:normAutofit/>
          </a:bodyPr>
          <a:lstStyle>
            <a:lvl1pPr marL="0" indent="0">
              <a:buNone/>
              <a:defRPr sz="1400"/>
            </a:lvl1pPr>
          </a:lstStyle>
          <a:p>
            <a:pPr lvl="0"/>
            <a:r>
              <a:rPr lang="en-US" noProof="0"/>
              <a:t>Click to edit Master text styles</a:t>
            </a:r>
          </a:p>
        </p:txBody>
      </p:sp>
      <p:sp>
        <p:nvSpPr>
          <p:cNvPr id="19" name="Text Placeholder 8">
            <a:extLst>
              <a:ext uri="{FF2B5EF4-FFF2-40B4-BE49-F238E27FC236}">
                <a16:creationId xmlns:a16="http://schemas.microsoft.com/office/drawing/2014/main" id="{3BDE5625-360A-435B-8812-2FFD30C937B1}"/>
              </a:ext>
            </a:extLst>
          </p:cNvPr>
          <p:cNvSpPr>
            <a:spLocks noGrp="1"/>
          </p:cNvSpPr>
          <p:nvPr>
            <p:ph type="body" sz="quarter" idx="20"/>
          </p:nvPr>
        </p:nvSpPr>
        <p:spPr>
          <a:xfrm>
            <a:off x="7718323" y="4946994"/>
            <a:ext cx="3977648" cy="731694"/>
          </a:xfrm>
        </p:spPr>
        <p:txBody>
          <a:bodyPr anchor="ctr">
            <a:normAutofit/>
          </a:bodyPr>
          <a:lstStyle>
            <a:lvl1pPr marL="0" indent="0">
              <a:buNone/>
              <a:defRPr sz="1400"/>
            </a:lvl1pPr>
          </a:lstStyle>
          <a:p>
            <a:pPr lvl="0"/>
            <a:r>
              <a:rPr lang="en-US" noProof="0"/>
              <a:t>Click to edit Master text styles</a:t>
            </a:r>
          </a:p>
        </p:txBody>
      </p:sp>
      <p:sp>
        <p:nvSpPr>
          <p:cNvPr id="15" name="Picture Placeholder 5" title="Decorative">
            <a:extLst>
              <a:ext uri="{FF2B5EF4-FFF2-40B4-BE49-F238E27FC236}">
                <a16:creationId xmlns:a16="http://schemas.microsoft.com/office/drawing/2014/main" id="{EADDC907-00BA-437D-8631-DCDAA19616AC}"/>
              </a:ext>
            </a:extLst>
          </p:cNvPr>
          <p:cNvSpPr>
            <a:spLocks noGrp="1"/>
          </p:cNvSpPr>
          <p:nvPr>
            <p:ph type="pic" sz="quarter" idx="13"/>
          </p:nvPr>
        </p:nvSpPr>
        <p:spPr>
          <a:xfrm>
            <a:off x="6749917" y="1002146"/>
            <a:ext cx="885235" cy="885235"/>
          </a:xfrm>
          <a:prstGeom prst="ellipse">
            <a:avLst/>
          </a:prstGeom>
          <a:solidFill>
            <a:schemeClr val="bg1"/>
          </a:solidFill>
          <a:ln w="19050">
            <a:noFill/>
          </a:ln>
        </p:spPr>
        <p:txBody>
          <a:bodyPr>
            <a:normAutofit/>
          </a:bodyPr>
          <a:lstStyle>
            <a:lvl1pPr>
              <a:defRPr sz="800"/>
            </a:lvl1pPr>
          </a:lstStyle>
          <a:p>
            <a:r>
              <a:rPr lang="en-US" noProof="0"/>
              <a:t>Click icon to add picture</a:t>
            </a:r>
            <a:endParaRPr lang="en-US" noProof="0" dirty="0"/>
          </a:p>
        </p:txBody>
      </p:sp>
      <p:sp>
        <p:nvSpPr>
          <p:cNvPr id="21" name="Picture Placeholder 5" title="Decorative">
            <a:extLst>
              <a:ext uri="{FF2B5EF4-FFF2-40B4-BE49-F238E27FC236}">
                <a16:creationId xmlns:a16="http://schemas.microsoft.com/office/drawing/2014/main" id="{44A0EDB5-B80A-4225-9741-99690ADBCE8D}"/>
              </a:ext>
            </a:extLst>
          </p:cNvPr>
          <p:cNvSpPr>
            <a:spLocks noGrp="1"/>
          </p:cNvSpPr>
          <p:nvPr>
            <p:ph type="pic" sz="quarter" idx="14"/>
          </p:nvPr>
        </p:nvSpPr>
        <p:spPr>
          <a:xfrm>
            <a:off x="6749917" y="2291505"/>
            <a:ext cx="885235" cy="885235"/>
          </a:xfrm>
          <a:prstGeom prst="ellipse">
            <a:avLst/>
          </a:prstGeom>
          <a:solidFill>
            <a:schemeClr val="bg1"/>
          </a:solidFill>
          <a:ln w="19050">
            <a:noFill/>
          </a:ln>
        </p:spPr>
        <p:txBody>
          <a:bodyPr vert="horz" lIns="91440" tIns="45720" rIns="91440" bIns="45720" rtlCol="0">
            <a:normAutofit/>
          </a:bodyPr>
          <a:lstStyle>
            <a:lvl1pPr>
              <a:defRPr lang="en-US" sz="800" dirty="0"/>
            </a:lvl1pPr>
          </a:lstStyle>
          <a:p>
            <a:pPr lvl="0"/>
            <a:r>
              <a:rPr lang="en-US" noProof="0"/>
              <a:t>Click icon to add picture</a:t>
            </a:r>
            <a:endParaRPr lang="en-US" noProof="0" dirty="0"/>
          </a:p>
        </p:txBody>
      </p:sp>
      <p:sp>
        <p:nvSpPr>
          <p:cNvPr id="22" name="Picture Placeholder 5" title="Decorative">
            <a:extLst>
              <a:ext uri="{FF2B5EF4-FFF2-40B4-BE49-F238E27FC236}">
                <a16:creationId xmlns:a16="http://schemas.microsoft.com/office/drawing/2014/main" id="{E5C18081-A6EE-421D-96AC-0A7FA46F744A}"/>
              </a:ext>
            </a:extLst>
          </p:cNvPr>
          <p:cNvSpPr>
            <a:spLocks noGrp="1"/>
          </p:cNvSpPr>
          <p:nvPr>
            <p:ph type="pic" sz="quarter" idx="15"/>
          </p:nvPr>
        </p:nvSpPr>
        <p:spPr>
          <a:xfrm>
            <a:off x="6749917" y="3580864"/>
            <a:ext cx="885235" cy="885235"/>
          </a:xfrm>
          <a:prstGeom prst="ellipse">
            <a:avLst/>
          </a:prstGeom>
          <a:solidFill>
            <a:schemeClr val="bg1"/>
          </a:solidFill>
          <a:ln w="19050">
            <a:noFill/>
          </a:ln>
        </p:spPr>
        <p:txBody>
          <a:bodyPr vert="horz" lIns="91440" tIns="45720" rIns="91440" bIns="45720" rtlCol="0">
            <a:normAutofit/>
          </a:bodyPr>
          <a:lstStyle>
            <a:lvl1pPr>
              <a:defRPr lang="en-US" sz="800" dirty="0"/>
            </a:lvl1pPr>
          </a:lstStyle>
          <a:p>
            <a:pPr lvl="0"/>
            <a:r>
              <a:rPr lang="en-US" noProof="0"/>
              <a:t>Click icon to add picture</a:t>
            </a:r>
            <a:endParaRPr lang="en-US" noProof="0" dirty="0"/>
          </a:p>
        </p:txBody>
      </p:sp>
      <p:sp>
        <p:nvSpPr>
          <p:cNvPr id="23" name="Picture Placeholder 5" title="Decorative">
            <a:extLst>
              <a:ext uri="{FF2B5EF4-FFF2-40B4-BE49-F238E27FC236}">
                <a16:creationId xmlns:a16="http://schemas.microsoft.com/office/drawing/2014/main" id="{1D21CB0A-3210-4B51-85A0-5111AEBA214F}"/>
              </a:ext>
            </a:extLst>
          </p:cNvPr>
          <p:cNvSpPr>
            <a:spLocks noGrp="1"/>
          </p:cNvSpPr>
          <p:nvPr>
            <p:ph type="pic" sz="quarter" idx="16"/>
          </p:nvPr>
        </p:nvSpPr>
        <p:spPr>
          <a:xfrm>
            <a:off x="6749917" y="4870223"/>
            <a:ext cx="885235" cy="885235"/>
          </a:xfrm>
          <a:prstGeom prst="ellipse">
            <a:avLst/>
          </a:prstGeom>
          <a:solidFill>
            <a:schemeClr val="bg1"/>
          </a:solidFill>
          <a:ln w="19050">
            <a:noFill/>
          </a:ln>
        </p:spPr>
        <p:txBody>
          <a:bodyPr vert="horz" lIns="91440" tIns="45720" rIns="91440" bIns="45720" rtlCol="0">
            <a:normAutofit/>
          </a:bodyPr>
          <a:lstStyle>
            <a:lvl1pPr>
              <a:defRPr lang="en-US" sz="800" dirty="0"/>
            </a:lvl1pPr>
          </a:lstStyle>
          <a:p>
            <a:pPr lvl="0"/>
            <a:r>
              <a:rPr lang="en-US" noProof="0"/>
              <a:t>Click icon to add picture</a:t>
            </a:r>
            <a:endParaRPr lang="en-US" noProof="0" dirty="0"/>
          </a:p>
        </p:txBody>
      </p:sp>
      <p:sp>
        <p:nvSpPr>
          <p:cNvPr id="24" name="Title 1">
            <a:extLst>
              <a:ext uri="{FF2B5EF4-FFF2-40B4-BE49-F238E27FC236}">
                <a16:creationId xmlns:a16="http://schemas.microsoft.com/office/drawing/2014/main" id="{95B2C2DA-ADF3-D44B-8824-9B44E01F747F}"/>
              </a:ext>
            </a:extLst>
          </p:cNvPr>
          <p:cNvSpPr>
            <a:spLocks noGrp="1"/>
          </p:cNvSpPr>
          <p:nvPr>
            <p:ph type="title" hasCustomPrompt="1"/>
          </p:nvPr>
        </p:nvSpPr>
        <p:spPr>
          <a:xfrm>
            <a:off x="841057" y="1100290"/>
            <a:ext cx="4008437" cy="1395208"/>
          </a:xfrm>
        </p:spPr>
        <p:txBody>
          <a:bodyPr lIns="0" anchor="b"/>
          <a:lstStyle>
            <a:lvl1pPr>
              <a:defRPr b="1">
                <a:solidFill>
                  <a:schemeClr val="bg1"/>
                </a:solidFill>
              </a:defRPr>
            </a:lvl1pPr>
          </a:lstStyle>
          <a:p>
            <a:r>
              <a:rPr lang="en-US" noProof="0"/>
              <a:t>Click to Add Slide Title Here</a:t>
            </a:r>
          </a:p>
        </p:txBody>
      </p:sp>
      <p:sp>
        <p:nvSpPr>
          <p:cNvPr id="25" name="Text Placeholder 11">
            <a:extLst>
              <a:ext uri="{FF2B5EF4-FFF2-40B4-BE49-F238E27FC236}">
                <a16:creationId xmlns:a16="http://schemas.microsoft.com/office/drawing/2014/main" id="{6CAA743B-32D9-CE44-9E46-D38DB57EFACE}"/>
              </a:ext>
            </a:extLst>
          </p:cNvPr>
          <p:cNvSpPr>
            <a:spLocks noGrp="1"/>
          </p:cNvSpPr>
          <p:nvPr>
            <p:ph type="body" sz="quarter" idx="12" hasCustomPrompt="1"/>
          </p:nvPr>
        </p:nvSpPr>
        <p:spPr>
          <a:xfrm>
            <a:off x="841058" y="2561159"/>
            <a:ext cx="4008437" cy="602887"/>
          </a:xfrm>
        </p:spPr>
        <p:txBody>
          <a:bodyPr lIns="0" anchor="t">
            <a:normAutofit/>
          </a:bodyPr>
          <a:lstStyle>
            <a:lvl1pPr marL="0" indent="0">
              <a:buNone/>
              <a:defRPr sz="1400" spc="300">
                <a:solidFill>
                  <a:schemeClr val="bg1"/>
                </a:solidFill>
                <a:latin typeface="+mj-lt"/>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a:r>
              <a:rPr lang="en-US" noProof="0"/>
              <a:t>SUBTITLE HERE</a:t>
            </a:r>
          </a:p>
        </p:txBody>
      </p:sp>
      <p:sp>
        <p:nvSpPr>
          <p:cNvPr id="26" name="Text Placeholder 6">
            <a:extLst>
              <a:ext uri="{FF2B5EF4-FFF2-40B4-BE49-F238E27FC236}">
                <a16:creationId xmlns:a16="http://schemas.microsoft.com/office/drawing/2014/main" id="{A4E9B315-244E-41A8-B655-63FCC22CCF4C}"/>
              </a:ext>
            </a:extLst>
          </p:cNvPr>
          <p:cNvSpPr>
            <a:spLocks noGrp="1"/>
          </p:cNvSpPr>
          <p:nvPr>
            <p:ph type="body" sz="quarter" idx="11"/>
          </p:nvPr>
        </p:nvSpPr>
        <p:spPr>
          <a:xfrm>
            <a:off x="838200" y="3498661"/>
            <a:ext cx="4008438" cy="2560899"/>
          </a:xfrm>
        </p:spPr>
        <p:txBody>
          <a:bodyPr lIns="0">
            <a:noAutofit/>
          </a:bodyPr>
          <a:lstStyle>
            <a:lvl1pPr marL="0" indent="0">
              <a:lnSpc>
                <a:spcPct val="100000"/>
              </a:lnSpc>
              <a:buNone/>
              <a:defRPr sz="1400">
                <a:solidFill>
                  <a:schemeClr val="bg1"/>
                </a:solidFill>
                <a:latin typeface="+mn-lt"/>
                <a:cs typeface="Arial" panose="020B0604020202020204" pitchFamily="34" charset="0"/>
              </a:defRPr>
            </a:lvl1pPr>
          </a:lstStyle>
          <a:p>
            <a:pPr lvl="0"/>
            <a:r>
              <a:rPr lang="en-US" noProof="0"/>
              <a:t>Click to edit Master text styles</a:t>
            </a:r>
          </a:p>
        </p:txBody>
      </p:sp>
      <p:sp>
        <p:nvSpPr>
          <p:cNvPr id="27" name="Shape 62" title="Decorative">
            <a:extLst>
              <a:ext uri="{FF2B5EF4-FFF2-40B4-BE49-F238E27FC236}">
                <a16:creationId xmlns:a16="http://schemas.microsoft.com/office/drawing/2014/main" id="{E1A23DB6-E067-4A30-8C4B-98B452428518}"/>
              </a:ext>
            </a:extLst>
          </p:cNvPr>
          <p:cNvSpPr/>
          <p:nvPr userDrawn="1"/>
        </p:nvSpPr>
        <p:spPr>
          <a:xfrm rot="16200000" flipV="1">
            <a:off x="1918496" y="2124643"/>
            <a:ext cx="0" cy="2188806"/>
          </a:xfrm>
          <a:prstGeom prst="line">
            <a:avLst/>
          </a:prstGeom>
          <a:ln w="76200">
            <a:solidFill>
              <a:schemeClr val="accent2">
                <a:lumMod val="50000"/>
                <a:lumOff val="50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lang="en-US" sz="1500" noProof="0" dirty="0">
              <a:solidFill>
                <a:schemeClr val="bg1"/>
              </a:solidFill>
            </a:endParaRPr>
          </a:p>
        </p:txBody>
      </p:sp>
    </p:spTree>
    <p:extLst>
      <p:ext uri="{BB962C8B-B14F-4D97-AF65-F5344CB8AC3E}">
        <p14:creationId xmlns:p14="http://schemas.microsoft.com/office/powerpoint/2010/main" val="4144426491"/>
      </p:ext>
    </p:extLst>
  </p:cSld>
  <p:clrMapOvr>
    <a:masterClrMapping/>
  </p:clrMapOvr>
  <p:extLst>
    <p:ext uri="{DCECCB84-F9BA-43D5-87BE-67443E8EF086}">
      <p15:sldGuideLst xmlns:p15="http://schemas.microsoft.com/office/powerpoint/2012/main">
        <p15:guide id="1" orient="horz" pos="2160">
          <p15:clr>
            <a:srgbClr val="FBAE40"/>
          </p15:clr>
        </p15:guide>
        <p15:guide id="2" pos="5382" userDrawn="1">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4_Image and Content">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A985C547-771F-4BD4-ADA8-B270DC50BDBC}"/>
              </a:ext>
            </a:extLst>
          </p:cNvPr>
          <p:cNvSpPr>
            <a:spLocks noGrp="1"/>
          </p:cNvSpPr>
          <p:nvPr>
            <p:ph type="body" sz="quarter" idx="17"/>
          </p:nvPr>
        </p:nvSpPr>
        <p:spPr>
          <a:xfrm>
            <a:off x="7718323" y="1058980"/>
            <a:ext cx="3977648" cy="731694"/>
          </a:xfrm>
        </p:spPr>
        <p:txBody>
          <a:bodyPr anchor="ctr">
            <a:normAutofit/>
          </a:bodyPr>
          <a:lstStyle>
            <a:lvl1pPr marL="0" indent="0">
              <a:buNone/>
              <a:defRPr sz="1400"/>
            </a:lvl1pPr>
          </a:lstStyle>
          <a:p>
            <a:pPr lvl="0"/>
            <a:r>
              <a:rPr lang="en-US" noProof="0"/>
              <a:t>Click to edit Master text styles</a:t>
            </a:r>
          </a:p>
        </p:txBody>
      </p:sp>
      <p:sp>
        <p:nvSpPr>
          <p:cNvPr id="16" name="Text Placeholder 8">
            <a:extLst>
              <a:ext uri="{FF2B5EF4-FFF2-40B4-BE49-F238E27FC236}">
                <a16:creationId xmlns:a16="http://schemas.microsoft.com/office/drawing/2014/main" id="{5726DA1D-D34F-4505-9722-98586A88D858}"/>
              </a:ext>
            </a:extLst>
          </p:cNvPr>
          <p:cNvSpPr>
            <a:spLocks noGrp="1"/>
          </p:cNvSpPr>
          <p:nvPr>
            <p:ph type="body" sz="quarter" idx="18"/>
          </p:nvPr>
        </p:nvSpPr>
        <p:spPr>
          <a:xfrm>
            <a:off x="7718323" y="2365537"/>
            <a:ext cx="3977648" cy="731694"/>
          </a:xfrm>
        </p:spPr>
        <p:txBody>
          <a:bodyPr anchor="ctr">
            <a:normAutofit/>
          </a:bodyPr>
          <a:lstStyle>
            <a:lvl1pPr marL="0" indent="0">
              <a:buNone/>
              <a:defRPr sz="1400"/>
            </a:lvl1pPr>
          </a:lstStyle>
          <a:p>
            <a:pPr lvl="0"/>
            <a:r>
              <a:rPr lang="en-US" noProof="0"/>
              <a:t>Click to edit Master text styles</a:t>
            </a:r>
          </a:p>
        </p:txBody>
      </p:sp>
      <p:sp>
        <p:nvSpPr>
          <p:cNvPr id="18" name="Text Placeholder 8">
            <a:extLst>
              <a:ext uri="{FF2B5EF4-FFF2-40B4-BE49-F238E27FC236}">
                <a16:creationId xmlns:a16="http://schemas.microsoft.com/office/drawing/2014/main" id="{DA05F0E8-C4BA-4839-9D3B-C830E7398021}"/>
              </a:ext>
            </a:extLst>
          </p:cNvPr>
          <p:cNvSpPr>
            <a:spLocks noGrp="1"/>
          </p:cNvSpPr>
          <p:nvPr>
            <p:ph type="body" sz="quarter" idx="19"/>
          </p:nvPr>
        </p:nvSpPr>
        <p:spPr>
          <a:xfrm>
            <a:off x="7718323" y="3656265"/>
            <a:ext cx="3977648" cy="731694"/>
          </a:xfrm>
        </p:spPr>
        <p:txBody>
          <a:bodyPr anchor="ctr">
            <a:normAutofit/>
          </a:bodyPr>
          <a:lstStyle>
            <a:lvl1pPr marL="0" indent="0">
              <a:buNone/>
              <a:defRPr sz="1400"/>
            </a:lvl1pPr>
          </a:lstStyle>
          <a:p>
            <a:pPr lvl="0"/>
            <a:r>
              <a:rPr lang="en-US" noProof="0"/>
              <a:t>Click to edit Master text styles</a:t>
            </a:r>
          </a:p>
        </p:txBody>
      </p:sp>
      <p:sp>
        <p:nvSpPr>
          <p:cNvPr id="19" name="Text Placeholder 8">
            <a:extLst>
              <a:ext uri="{FF2B5EF4-FFF2-40B4-BE49-F238E27FC236}">
                <a16:creationId xmlns:a16="http://schemas.microsoft.com/office/drawing/2014/main" id="{3BDE5625-360A-435B-8812-2FFD30C937B1}"/>
              </a:ext>
            </a:extLst>
          </p:cNvPr>
          <p:cNvSpPr>
            <a:spLocks noGrp="1"/>
          </p:cNvSpPr>
          <p:nvPr>
            <p:ph type="body" sz="quarter" idx="20"/>
          </p:nvPr>
        </p:nvSpPr>
        <p:spPr>
          <a:xfrm>
            <a:off x="7718323" y="4946994"/>
            <a:ext cx="3977648" cy="731694"/>
          </a:xfrm>
        </p:spPr>
        <p:txBody>
          <a:bodyPr anchor="ctr">
            <a:normAutofit/>
          </a:bodyPr>
          <a:lstStyle>
            <a:lvl1pPr marL="0" indent="0">
              <a:buNone/>
              <a:defRPr sz="1400"/>
            </a:lvl1pPr>
          </a:lstStyle>
          <a:p>
            <a:pPr lvl="0"/>
            <a:r>
              <a:rPr lang="en-US" noProof="0"/>
              <a:t>Click to edit Master text styles</a:t>
            </a:r>
          </a:p>
        </p:txBody>
      </p:sp>
      <p:sp>
        <p:nvSpPr>
          <p:cNvPr id="14" name="Title 1">
            <a:extLst>
              <a:ext uri="{FF2B5EF4-FFF2-40B4-BE49-F238E27FC236}">
                <a16:creationId xmlns:a16="http://schemas.microsoft.com/office/drawing/2014/main" id="{95B2C2DA-ADF3-D44B-8824-9B44E01F747F}"/>
              </a:ext>
            </a:extLst>
          </p:cNvPr>
          <p:cNvSpPr>
            <a:spLocks noGrp="1"/>
          </p:cNvSpPr>
          <p:nvPr>
            <p:ph type="title" hasCustomPrompt="1"/>
          </p:nvPr>
        </p:nvSpPr>
        <p:spPr>
          <a:xfrm>
            <a:off x="841057" y="1100290"/>
            <a:ext cx="4008437" cy="1395208"/>
          </a:xfrm>
        </p:spPr>
        <p:txBody>
          <a:bodyPr lIns="0" anchor="b"/>
          <a:lstStyle>
            <a:lvl1pPr>
              <a:defRPr b="1"/>
            </a:lvl1pPr>
          </a:lstStyle>
          <a:p>
            <a:r>
              <a:rPr lang="en-US" noProof="0"/>
              <a:t>Click to Add Slide Title Here</a:t>
            </a:r>
          </a:p>
        </p:txBody>
      </p:sp>
      <p:sp>
        <p:nvSpPr>
          <p:cNvPr id="20" name="Text Placeholder 11">
            <a:extLst>
              <a:ext uri="{FF2B5EF4-FFF2-40B4-BE49-F238E27FC236}">
                <a16:creationId xmlns:a16="http://schemas.microsoft.com/office/drawing/2014/main" id="{6CAA743B-32D9-CE44-9E46-D38DB57EFACE}"/>
              </a:ext>
            </a:extLst>
          </p:cNvPr>
          <p:cNvSpPr>
            <a:spLocks noGrp="1"/>
          </p:cNvSpPr>
          <p:nvPr>
            <p:ph type="body" sz="quarter" idx="12" hasCustomPrompt="1"/>
          </p:nvPr>
        </p:nvSpPr>
        <p:spPr>
          <a:xfrm>
            <a:off x="841058" y="2561159"/>
            <a:ext cx="4008437" cy="602887"/>
          </a:xfrm>
        </p:spPr>
        <p:txBody>
          <a:bodyPr lIns="0" anchor="t">
            <a:normAutofit/>
          </a:bodyPr>
          <a:lstStyle>
            <a:lvl1pPr marL="0" indent="0">
              <a:buNone/>
              <a:defRPr sz="1400" spc="300">
                <a:solidFill>
                  <a:schemeClr val="tx2"/>
                </a:solidFill>
                <a:latin typeface="+mj-lt"/>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a:r>
              <a:rPr lang="en-US" noProof="0"/>
              <a:t>SUBTITLE HERE</a:t>
            </a:r>
          </a:p>
        </p:txBody>
      </p:sp>
      <p:sp>
        <p:nvSpPr>
          <p:cNvPr id="24" name="Text Placeholder 6">
            <a:extLst>
              <a:ext uri="{FF2B5EF4-FFF2-40B4-BE49-F238E27FC236}">
                <a16:creationId xmlns:a16="http://schemas.microsoft.com/office/drawing/2014/main" id="{A4E9B315-244E-41A8-B655-63FCC22CCF4C}"/>
              </a:ext>
            </a:extLst>
          </p:cNvPr>
          <p:cNvSpPr>
            <a:spLocks noGrp="1"/>
          </p:cNvSpPr>
          <p:nvPr>
            <p:ph type="body" sz="quarter" idx="11"/>
          </p:nvPr>
        </p:nvSpPr>
        <p:spPr>
          <a:xfrm>
            <a:off x="838200" y="3498661"/>
            <a:ext cx="4008438" cy="2560899"/>
          </a:xfrm>
        </p:spPr>
        <p:txBody>
          <a:bodyPr lIns="0">
            <a:noAutofit/>
          </a:bodyPr>
          <a:lstStyle>
            <a:lvl1pPr marL="0" indent="0">
              <a:lnSpc>
                <a:spcPct val="100000"/>
              </a:lnSpc>
              <a:buNone/>
              <a:defRPr sz="1400">
                <a:latin typeface="+mn-lt"/>
                <a:cs typeface="Arial" panose="020B0604020202020204" pitchFamily="34" charset="0"/>
              </a:defRPr>
            </a:lvl1pPr>
          </a:lstStyle>
          <a:p>
            <a:pPr lvl="0"/>
            <a:r>
              <a:rPr lang="en-US" noProof="0"/>
              <a:t>Click to edit Master text styles</a:t>
            </a:r>
          </a:p>
        </p:txBody>
      </p:sp>
      <p:sp>
        <p:nvSpPr>
          <p:cNvPr id="25" name="Shape 62" title="Decorative">
            <a:extLst>
              <a:ext uri="{FF2B5EF4-FFF2-40B4-BE49-F238E27FC236}">
                <a16:creationId xmlns:a16="http://schemas.microsoft.com/office/drawing/2014/main" id="{E1A23DB6-E067-4A30-8C4B-98B452428518}"/>
              </a:ext>
            </a:extLst>
          </p:cNvPr>
          <p:cNvSpPr/>
          <p:nvPr userDrawn="1"/>
        </p:nvSpPr>
        <p:spPr>
          <a:xfrm rot="16200000" flipV="1">
            <a:off x="1918496" y="2124643"/>
            <a:ext cx="0" cy="2188806"/>
          </a:xfrm>
          <a:prstGeom prst="line">
            <a:avLst/>
          </a:prstGeom>
          <a:ln w="76200">
            <a:solidFill>
              <a:schemeClr val="accent1">
                <a:lumMod val="60000"/>
                <a:lumOff val="40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lang="en-US" sz="1500" noProof="0" dirty="0"/>
          </a:p>
        </p:txBody>
      </p:sp>
      <p:sp>
        <p:nvSpPr>
          <p:cNvPr id="2" name="Oval 1">
            <a:extLst>
              <a:ext uri="{FF2B5EF4-FFF2-40B4-BE49-F238E27FC236}">
                <a16:creationId xmlns:a16="http://schemas.microsoft.com/office/drawing/2014/main" id="{7E5B409A-28A1-4F13-9C1C-E15291930DF1}"/>
              </a:ext>
            </a:extLst>
          </p:cNvPr>
          <p:cNvSpPr/>
          <p:nvPr userDrawn="1"/>
        </p:nvSpPr>
        <p:spPr>
          <a:xfrm>
            <a:off x="6721671" y="1047456"/>
            <a:ext cx="754743" cy="75474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Oval 16">
            <a:extLst>
              <a:ext uri="{FF2B5EF4-FFF2-40B4-BE49-F238E27FC236}">
                <a16:creationId xmlns:a16="http://schemas.microsoft.com/office/drawing/2014/main" id="{B0A9508C-D302-4643-AFFA-37BE20A4CF91}"/>
              </a:ext>
            </a:extLst>
          </p:cNvPr>
          <p:cNvSpPr/>
          <p:nvPr userDrawn="1"/>
        </p:nvSpPr>
        <p:spPr>
          <a:xfrm>
            <a:off x="6721671" y="2342488"/>
            <a:ext cx="754743" cy="75474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6" name="Oval 25">
            <a:extLst>
              <a:ext uri="{FF2B5EF4-FFF2-40B4-BE49-F238E27FC236}">
                <a16:creationId xmlns:a16="http://schemas.microsoft.com/office/drawing/2014/main" id="{3C430BF1-F654-4C13-9094-97AE78B80696}"/>
              </a:ext>
            </a:extLst>
          </p:cNvPr>
          <p:cNvSpPr/>
          <p:nvPr userDrawn="1"/>
        </p:nvSpPr>
        <p:spPr>
          <a:xfrm>
            <a:off x="6721671" y="3644740"/>
            <a:ext cx="754743" cy="75474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7" name="Oval 26">
            <a:extLst>
              <a:ext uri="{FF2B5EF4-FFF2-40B4-BE49-F238E27FC236}">
                <a16:creationId xmlns:a16="http://schemas.microsoft.com/office/drawing/2014/main" id="{94F3E6A2-CCB8-4870-9797-40002216D2B3}"/>
              </a:ext>
            </a:extLst>
          </p:cNvPr>
          <p:cNvSpPr/>
          <p:nvPr userDrawn="1"/>
        </p:nvSpPr>
        <p:spPr>
          <a:xfrm>
            <a:off x="6721671" y="4935469"/>
            <a:ext cx="754743" cy="75474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Picture Placeholder 3">
            <a:extLst>
              <a:ext uri="{FF2B5EF4-FFF2-40B4-BE49-F238E27FC236}">
                <a16:creationId xmlns:a16="http://schemas.microsoft.com/office/drawing/2014/main" id="{83725AD6-E3CC-4FAC-94F3-1F4CB56D222F}"/>
              </a:ext>
            </a:extLst>
          </p:cNvPr>
          <p:cNvSpPr>
            <a:spLocks noGrp="1"/>
          </p:cNvSpPr>
          <p:nvPr>
            <p:ph type="pic" sz="quarter" idx="21"/>
          </p:nvPr>
        </p:nvSpPr>
        <p:spPr>
          <a:xfrm>
            <a:off x="6874411" y="1200196"/>
            <a:ext cx="449262" cy="449263"/>
          </a:xfrm>
        </p:spPr>
        <p:txBody>
          <a:bodyPr anchor="ctr">
            <a:normAutofit/>
          </a:bodyPr>
          <a:lstStyle>
            <a:lvl1pPr marL="0" indent="0" algn="ctr">
              <a:buNone/>
              <a:defRPr sz="700">
                <a:solidFill>
                  <a:schemeClr val="bg1"/>
                </a:solidFill>
              </a:defRPr>
            </a:lvl1pPr>
          </a:lstStyle>
          <a:p>
            <a:r>
              <a:rPr lang="en-US" noProof="0"/>
              <a:t>Click icon to add picture</a:t>
            </a:r>
            <a:endParaRPr lang="en-US" noProof="0" dirty="0"/>
          </a:p>
        </p:txBody>
      </p:sp>
      <p:sp>
        <p:nvSpPr>
          <p:cNvPr id="28" name="Picture Placeholder 3">
            <a:extLst>
              <a:ext uri="{FF2B5EF4-FFF2-40B4-BE49-F238E27FC236}">
                <a16:creationId xmlns:a16="http://schemas.microsoft.com/office/drawing/2014/main" id="{C80D4B49-1275-4A83-A987-EC233FB6CC38}"/>
              </a:ext>
            </a:extLst>
          </p:cNvPr>
          <p:cNvSpPr>
            <a:spLocks noGrp="1"/>
          </p:cNvSpPr>
          <p:nvPr>
            <p:ph type="pic" sz="quarter" idx="22"/>
          </p:nvPr>
        </p:nvSpPr>
        <p:spPr>
          <a:xfrm>
            <a:off x="6874411" y="2506752"/>
            <a:ext cx="449262" cy="449263"/>
          </a:xfrm>
        </p:spPr>
        <p:txBody>
          <a:bodyPr anchor="ctr">
            <a:normAutofit/>
          </a:bodyPr>
          <a:lstStyle>
            <a:lvl1pPr marL="0" indent="0" algn="ctr">
              <a:buNone/>
              <a:defRPr sz="700">
                <a:solidFill>
                  <a:schemeClr val="bg1"/>
                </a:solidFill>
              </a:defRPr>
            </a:lvl1pPr>
          </a:lstStyle>
          <a:p>
            <a:r>
              <a:rPr lang="en-US" noProof="0"/>
              <a:t>Click icon to add picture</a:t>
            </a:r>
            <a:endParaRPr lang="en-US" noProof="0" dirty="0"/>
          </a:p>
        </p:txBody>
      </p:sp>
      <p:sp>
        <p:nvSpPr>
          <p:cNvPr id="29" name="Picture Placeholder 3">
            <a:extLst>
              <a:ext uri="{FF2B5EF4-FFF2-40B4-BE49-F238E27FC236}">
                <a16:creationId xmlns:a16="http://schemas.microsoft.com/office/drawing/2014/main" id="{7B475AE2-C1A9-4191-A31B-5D6893397E23}"/>
              </a:ext>
            </a:extLst>
          </p:cNvPr>
          <p:cNvSpPr>
            <a:spLocks noGrp="1"/>
          </p:cNvSpPr>
          <p:nvPr>
            <p:ph type="pic" sz="quarter" idx="23"/>
          </p:nvPr>
        </p:nvSpPr>
        <p:spPr>
          <a:xfrm>
            <a:off x="6874411" y="3797479"/>
            <a:ext cx="449262" cy="449263"/>
          </a:xfrm>
        </p:spPr>
        <p:txBody>
          <a:bodyPr anchor="ctr">
            <a:normAutofit/>
          </a:bodyPr>
          <a:lstStyle>
            <a:lvl1pPr marL="0" indent="0" algn="ctr">
              <a:buNone/>
              <a:defRPr sz="700">
                <a:solidFill>
                  <a:schemeClr val="bg1"/>
                </a:solidFill>
              </a:defRPr>
            </a:lvl1pPr>
          </a:lstStyle>
          <a:p>
            <a:r>
              <a:rPr lang="en-US" noProof="0"/>
              <a:t>Click icon to add picture</a:t>
            </a:r>
            <a:endParaRPr lang="en-US" noProof="0" dirty="0"/>
          </a:p>
        </p:txBody>
      </p:sp>
      <p:sp>
        <p:nvSpPr>
          <p:cNvPr id="30" name="Picture Placeholder 3">
            <a:extLst>
              <a:ext uri="{FF2B5EF4-FFF2-40B4-BE49-F238E27FC236}">
                <a16:creationId xmlns:a16="http://schemas.microsoft.com/office/drawing/2014/main" id="{C29F28E2-C28B-447C-818F-8676A82EEAA9}"/>
              </a:ext>
            </a:extLst>
          </p:cNvPr>
          <p:cNvSpPr>
            <a:spLocks noGrp="1"/>
          </p:cNvSpPr>
          <p:nvPr>
            <p:ph type="pic" sz="quarter" idx="24"/>
          </p:nvPr>
        </p:nvSpPr>
        <p:spPr>
          <a:xfrm>
            <a:off x="6874411" y="5088208"/>
            <a:ext cx="449262" cy="449263"/>
          </a:xfrm>
        </p:spPr>
        <p:txBody>
          <a:bodyPr anchor="ctr">
            <a:normAutofit/>
          </a:bodyPr>
          <a:lstStyle>
            <a:lvl1pPr marL="0" indent="0" algn="ctr">
              <a:buNone/>
              <a:defRPr sz="700">
                <a:solidFill>
                  <a:schemeClr val="bg1"/>
                </a:solidFill>
              </a:defRPr>
            </a:lvl1pPr>
          </a:lstStyle>
          <a:p>
            <a:r>
              <a:rPr lang="en-US" noProof="0"/>
              <a:t>Click icon to add picture</a:t>
            </a:r>
            <a:endParaRPr lang="en-US" noProof="0" dirty="0"/>
          </a:p>
        </p:txBody>
      </p:sp>
    </p:spTree>
    <p:extLst>
      <p:ext uri="{BB962C8B-B14F-4D97-AF65-F5344CB8AC3E}">
        <p14:creationId xmlns:p14="http://schemas.microsoft.com/office/powerpoint/2010/main" val="2219225103"/>
      </p:ext>
    </p:extLst>
  </p:cSld>
  <p:clrMapOvr>
    <a:masterClrMapping/>
  </p:clrMapOvr>
  <p:extLst>
    <p:ext uri="{DCECCB84-F9BA-43D5-87BE-67443E8EF086}">
      <p15:sldGuideLst xmlns:p15="http://schemas.microsoft.com/office/powerpoint/2012/main">
        <p15:guide id="1" orient="horz" pos="2160">
          <p15:clr>
            <a:srgbClr val="FBAE40"/>
          </p15:clr>
        </p15:guide>
        <p15:guide id="2" pos="3863">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2_Image and Content">
    <p:spTree>
      <p:nvGrpSpPr>
        <p:cNvPr id="1" name=""/>
        <p:cNvGrpSpPr/>
        <p:nvPr/>
      </p:nvGrpSpPr>
      <p:grpSpPr>
        <a:xfrm>
          <a:off x="0" y="0"/>
          <a:ext cx="0" cy="0"/>
          <a:chOff x="0" y="0"/>
          <a:chExt cx="0" cy="0"/>
        </a:xfrm>
      </p:grpSpPr>
      <p:sp>
        <p:nvSpPr>
          <p:cNvPr id="7" name="Rectangle 6" title="Decorative">
            <a:extLst>
              <a:ext uri="{FF2B5EF4-FFF2-40B4-BE49-F238E27FC236}">
                <a16:creationId xmlns:a16="http://schemas.microsoft.com/office/drawing/2014/main" id="{BC0DB138-926E-4EF2-BFC2-93D610E35703}"/>
              </a:ext>
            </a:extLst>
          </p:cNvPr>
          <p:cNvSpPr/>
          <p:nvPr userDrawn="1"/>
        </p:nvSpPr>
        <p:spPr>
          <a:xfrm>
            <a:off x="0" y="3721472"/>
            <a:ext cx="12192000" cy="3136523"/>
          </a:xfrm>
          <a:prstGeom prst="rect">
            <a:avLst/>
          </a:prstGeom>
          <a:solidFill>
            <a:schemeClr val="accent2"/>
          </a:solidFill>
        </p:spPr>
        <p:txBody>
          <a:bodyPr vert="horz" lIns="1296000" tIns="45720" rIns="432000" bIns="45720" rtlCol="0" anchor="ctr">
            <a:normAutofit/>
          </a:bodyPr>
          <a:lstStyle/>
          <a:p>
            <a:pPr lvl="0" indent="0">
              <a:lnSpc>
                <a:spcPct val="100000"/>
              </a:lnSpc>
              <a:spcBef>
                <a:spcPts val="1000"/>
              </a:spcBef>
              <a:buFontTx/>
              <a:buNone/>
            </a:pPr>
            <a:endParaRPr lang="en-US" sz="1400" b="0" i="0" spc="0" noProof="0" dirty="0">
              <a:solidFill>
                <a:schemeClr val="tx2"/>
              </a:solidFill>
              <a:latin typeface="Arial" panose="020B0604020202020204" pitchFamily="34" charset="0"/>
              <a:cs typeface="Arial" panose="020B0604020202020204" pitchFamily="34" charset="0"/>
            </a:endParaRPr>
          </a:p>
        </p:txBody>
      </p:sp>
      <p:sp>
        <p:nvSpPr>
          <p:cNvPr id="10" name="Title 1">
            <a:extLst>
              <a:ext uri="{FF2B5EF4-FFF2-40B4-BE49-F238E27FC236}">
                <a16:creationId xmlns:a16="http://schemas.microsoft.com/office/drawing/2014/main" id="{95B2C2DA-ADF3-D44B-8824-9B44E01F747F}"/>
              </a:ext>
            </a:extLst>
          </p:cNvPr>
          <p:cNvSpPr>
            <a:spLocks noGrp="1"/>
          </p:cNvSpPr>
          <p:nvPr>
            <p:ph type="title" hasCustomPrompt="1"/>
          </p:nvPr>
        </p:nvSpPr>
        <p:spPr>
          <a:xfrm>
            <a:off x="668543" y="358610"/>
            <a:ext cx="10854914" cy="804759"/>
          </a:xfrm>
        </p:spPr>
        <p:txBody>
          <a:bodyPr lIns="0" anchor="b">
            <a:normAutofit/>
          </a:bodyPr>
          <a:lstStyle>
            <a:lvl1pPr algn="ctr">
              <a:defRPr sz="4000" b="1"/>
            </a:lvl1pPr>
          </a:lstStyle>
          <a:p>
            <a:r>
              <a:rPr lang="en-US" noProof="0"/>
              <a:t>Click to Add Slide Title Here</a:t>
            </a:r>
          </a:p>
        </p:txBody>
      </p:sp>
      <p:sp>
        <p:nvSpPr>
          <p:cNvPr id="6" name="Picture Placeholder 5" title="Decorative">
            <a:extLst>
              <a:ext uri="{FF2B5EF4-FFF2-40B4-BE49-F238E27FC236}">
                <a16:creationId xmlns:a16="http://schemas.microsoft.com/office/drawing/2014/main" id="{8C7AA169-6546-4620-BD7B-7B36553C28F7}"/>
              </a:ext>
            </a:extLst>
          </p:cNvPr>
          <p:cNvSpPr>
            <a:spLocks noGrp="1"/>
          </p:cNvSpPr>
          <p:nvPr>
            <p:ph type="pic" sz="quarter" idx="13"/>
          </p:nvPr>
        </p:nvSpPr>
        <p:spPr>
          <a:xfrm>
            <a:off x="1378803" y="2592710"/>
            <a:ext cx="973759" cy="973759"/>
          </a:xfrm>
          <a:prstGeom prst="ellipse">
            <a:avLst/>
          </a:prstGeom>
          <a:solidFill>
            <a:schemeClr val="bg1"/>
          </a:solidFill>
          <a:ln w="19050">
            <a:noFill/>
          </a:ln>
        </p:spPr>
        <p:txBody>
          <a:bodyPr>
            <a:normAutofit/>
          </a:bodyPr>
          <a:lstStyle>
            <a:lvl1pPr>
              <a:defRPr sz="800"/>
            </a:lvl1pPr>
          </a:lstStyle>
          <a:p>
            <a:r>
              <a:rPr lang="en-US" noProof="0"/>
              <a:t>Click icon to add picture</a:t>
            </a:r>
            <a:endParaRPr lang="en-US" noProof="0" dirty="0"/>
          </a:p>
        </p:txBody>
      </p:sp>
      <p:sp>
        <p:nvSpPr>
          <p:cNvPr id="11" name="Picture Placeholder 5" title="Decorative">
            <a:extLst>
              <a:ext uri="{FF2B5EF4-FFF2-40B4-BE49-F238E27FC236}">
                <a16:creationId xmlns:a16="http://schemas.microsoft.com/office/drawing/2014/main" id="{CE9C16DA-A24B-4516-BCC8-C747730478D8}"/>
              </a:ext>
            </a:extLst>
          </p:cNvPr>
          <p:cNvSpPr>
            <a:spLocks noGrp="1"/>
          </p:cNvSpPr>
          <p:nvPr>
            <p:ph type="pic" sz="quarter" idx="14"/>
          </p:nvPr>
        </p:nvSpPr>
        <p:spPr>
          <a:xfrm>
            <a:off x="4226108" y="2592710"/>
            <a:ext cx="973759" cy="973759"/>
          </a:xfrm>
          <a:prstGeom prst="ellipse">
            <a:avLst/>
          </a:prstGeom>
          <a:solidFill>
            <a:schemeClr val="bg1"/>
          </a:solidFill>
          <a:ln w="19050">
            <a:noFill/>
          </a:ln>
        </p:spPr>
        <p:txBody>
          <a:bodyPr vert="horz" lIns="91440" tIns="45720" rIns="91440" bIns="45720" rtlCol="0">
            <a:normAutofit/>
          </a:bodyPr>
          <a:lstStyle>
            <a:lvl1pPr>
              <a:defRPr lang="en-US" sz="800" dirty="0"/>
            </a:lvl1pPr>
          </a:lstStyle>
          <a:p>
            <a:pPr lvl="0"/>
            <a:r>
              <a:rPr lang="en-US" noProof="0"/>
              <a:t>Click icon to add picture</a:t>
            </a:r>
            <a:endParaRPr lang="en-US" noProof="0" dirty="0"/>
          </a:p>
        </p:txBody>
      </p:sp>
      <p:sp>
        <p:nvSpPr>
          <p:cNvPr id="13" name="Picture Placeholder 5" title="Decorative">
            <a:extLst>
              <a:ext uri="{FF2B5EF4-FFF2-40B4-BE49-F238E27FC236}">
                <a16:creationId xmlns:a16="http://schemas.microsoft.com/office/drawing/2014/main" id="{A498122E-BB6F-4765-B85E-6410B9CE17AC}"/>
              </a:ext>
            </a:extLst>
          </p:cNvPr>
          <p:cNvSpPr>
            <a:spLocks noGrp="1"/>
          </p:cNvSpPr>
          <p:nvPr>
            <p:ph type="pic" sz="quarter" idx="15"/>
          </p:nvPr>
        </p:nvSpPr>
        <p:spPr>
          <a:xfrm>
            <a:off x="7073413" y="2592710"/>
            <a:ext cx="973759" cy="973759"/>
          </a:xfrm>
          <a:prstGeom prst="ellipse">
            <a:avLst/>
          </a:prstGeom>
          <a:solidFill>
            <a:schemeClr val="bg1"/>
          </a:solidFill>
          <a:ln w="19050">
            <a:noFill/>
          </a:ln>
        </p:spPr>
        <p:txBody>
          <a:bodyPr vert="horz" lIns="91440" tIns="45720" rIns="91440" bIns="45720" rtlCol="0">
            <a:normAutofit/>
          </a:bodyPr>
          <a:lstStyle>
            <a:lvl1pPr>
              <a:defRPr lang="en-US" sz="800" dirty="0"/>
            </a:lvl1pPr>
          </a:lstStyle>
          <a:p>
            <a:pPr lvl="0"/>
            <a:r>
              <a:rPr lang="en-US" noProof="0"/>
              <a:t>Click icon to add picture</a:t>
            </a:r>
            <a:endParaRPr lang="en-US" noProof="0" dirty="0"/>
          </a:p>
        </p:txBody>
      </p:sp>
      <p:sp>
        <p:nvSpPr>
          <p:cNvPr id="14" name="Picture Placeholder 5" title="Decorative">
            <a:extLst>
              <a:ext uri="{FF2B5EF4-FFF2-40B4-BE49-F238E27FC236}">
                <a16:creationId xmlns:a16="http://schemas.microsoft.com/office/drawing/2014/main" id="{D19B2F25-5E98-4166-8476-BE599D16121D}"/>
              </a:ext>
            </a:extLst>
          </p:cNvPr>
          <p:cNvSpPr>
            <a:spLocks noGrp="1"/>
          </p:cNvSpPr>
          <p:nvPr>
            <p:ph type="pic" sz="quarter" idx="16"/>
          </p:nvPr>
        </p:nvSpPr>
        <p:spPr>
          <a:xfrm>
            <a:off x="9920718" y="2592710"/>
            <a:ext cx="973759" cy="973759"/>
          </a:xfrm>
          <a:prstGeom prst="ellipse">
            <a:avLst/>
          </a:prstGeom>
          <a:solidFill>
            <a:schemeClr val="bg1"/>
          </a:solidFill>
          <a:ln w="19050">
            <a:noFill/>
          </a:ln>
        </p:spPr>
        <p:txBody>
          <a:bodyPr vert="horz" lIns="91440" tIns="45720" rIns="91440" bIns="45720" rtlCol="0">
            <a:normAutofit/>
          </a:bodyPr>
          <a:lstStyle>
            <a:lvl1pPr>
              <a:defRPr lang="en-US" sz="800" dirty="0"/>
            </a:lvl1pPr>
          </a:lstStyle>
          <a:p>
            <a:pPr lvl="0"/>
            <a:r>
              <a:rPr lang="en-US" noProof="0"/>
              <a:t>Click icon to add picture</a:t>
            </a:r>
            <a:endParaRPr lang="en-US" noProof="0" dirty="0"/>
          </a:p>
        </p:txBody>
      </p:sp>
      <p:sp>
        <p:nvSpPr>
          <p:cNvPr id="9" name="Text Placeholder 8">
            <a:extLst>
              <a:ext uri="{FF2B5EF4-FFF2-40B4-BE49-F238E27FC236}">
                <a16:creationId xmlns:a16="http://schemas.microsoft.com/office/drawing/2014/main" id="{A985C547-771F-4BD4-ADA8-B270DC50BDBC}"/>
              </a:ext>
            </a:extLst>
          </p:cNvPr>
          <p:cNvSpPr>
            <a:spLocks noGrp="1"/>
          </p:cNvSpPr>
          <p:nvPr>
            <p:ph type="body" sz="quarter" idx="17"/>
          </p:nvPr>
        </p:nvSpPr>
        <p:spPr>
          <a:xfrm>
            <a:off x="630780" y="3920809"/>
            <a:ext cx="2469806" cy="731694"/>
          </a:xfrm>
        </p:spPr>
        <p:txBody>
          <a:bodyPr anchor="t">
            <a:normAutofit/>
          </a:bodyPr>
          <a:lstStyle>
            <a:lvl1pPr marL="0" indent="0" algn="ctr">
              <a:buNone/>
              <a:defRPr sz="1400">
                <a:solidFill>
                  <a:schemeClr val="bg1"/>
                </a:solidFill>
              </a:defRPr>
            </a:lvl1pPr>
          </a:lstStyle>
          <a:p>
            <a:pPr lvl="0"/>
            <a:r>
              <a:rPr lang="en-US" noProof="0"/>
              <a:t>Click to edit Master text styles</a:t>
            </a:r>
          </a:p>
        </p:txBody>
      </p:sp>
      <p:sp>
        <p:nvSpPr>
          <p:cNvPr id="16" name="Text Placeholder 8">
            <a:extLst>
              <a:ext uri="{FF2B5EF4-FFF2-40B4-BE49-F238E27FC236}">
                <a16:creationId xmlns:a16="http://schemas.microsoft.com/office/drawing/2014/main" id="{5726DA1D-D34F-4505-9722-98586A88D858}"/>
              </a:ext>
            </a:extLst>
          </p:cNvPr>
          <p:cNvSpPr>
            <a:spLocks noGrp="1"/>
          </p:cNvSpPr>
          <p:nvPr>
            <p:ph type="body" sz="quarter" idx="18"/>
          </p:nvPr>
        </p:nvSpPr>
        <p:spPr>
          <a:xfrm>
            <a:off x="3476825" y="3923752"/>
            <a:ext cx="2469806" cy="731694"/>
          </a:xfrm>
        </p:spPr>
        <p:txBody>
          <a:bodyPr anchor="t">
            <a:normAutofit/>
          </a:bodyPr>
          <a:lstStyle>
            <a:lvl1pPr marL="0" indent="0" algn="ctr">
              <a:buNone/>
              <a:defRPr sz="1400">
                <a:solidFill>
                  <a:schemeClr val="bg1"/>
                </a:solidFill>
              </a:defRPr>
            </a:lvl1pPr>
          </a:lstStyle>
          <a:p>
            <a:pPr lvl="0"/>
            <a:r>
              <a:rPr lang="en-US" noProof="0"/>
              <a:t>Click to edit Master text styles</a:t>
            </a:r>
          </a:p>
        </p:txBody>
      </p:sp>
      <p:sp>
        <p:nvSpPr>
          <p:cNvPr id="18" name="Text Placeholder 8">
            <a:extLst>
              <a:ext uri="{FF2B5EF4-FFF2-40B4-BE49-F238E27FC236}">
                <a16:creationId xmlns:a16="http://schemas.microsoft.com/office/drawing/2014/main" id="{DA05F0E8-C4BA-4839-9D3B-C830E7398021}"/>
              </a:ext>
            </a:extLst>
          </p:cNvPr>
          <p:cNvSpPr>
            <a:spLocks noGrp="1"/>
          </p:cNvSpPr>
          <p:nvPr>
            <p:ph type="body" sz="quarter" idx="19"/>
          </p:nvPr>
        </p:nvSpPr>
        <p:spPr>
          <a:xfrm>
            <a:off x="6322870" y="3920809"/>
            <a:ext cx="2469806" cy="731694"/>
          </a:xfrm>
        </p:spPr>
        <p:txBody>
          <a:bodyPr anchor="t">
            <a:normAutofit/>
          </a:bodyPr>
          <a:lstStyle>
            <a:lvl1pPr marL="0" indent="0" algn="ctr">
              <a:buNone/>
              <a:defRPr sz="1400">
                <a:solidFill>
                  <a:schemeClr val="bg1"/>
                </a:solidFill>
              </a:defRPr>
            </a:lvl1pPr>
          </a:lstStyle>
          <a:p>
            <a:pPr lvl="0"/>
            <a:r>
              <a:rPr lang="en-US" noProof="0"/>
              <a:t>Click to edit Master text styles</a:t>
            </a:r>
          </a:p>
        </p:txBody>
      </p:sp>
      <p:sp>
        <p:nvSpPr>
          <p:cNvPr id="19" name="Text Placeholder 8">
            <a:extLst>
              <a:ext uri="{FF2B5EF4-FFF2-40B4-BE49-F238E27FC236}">
                <a16:creationId xmlns:a16="http://schemas.microsoft.com/office/drawing/2014/main" id="{3BDE5625-360A-435B-8812-2FFD30C937B1}"/>
              </a:ext>
            </a:extLst>
          </p:cNvPr>
          <p:cNvSpPr>
            <a:spLocks noGrp="1"/>
          </p:cNvSpPr>
          <p:nvPr>
            <p:ph type="body" sz="quarter" idx="20"/>
          </p:nvPr>
        </p:nvSpPr>
        <p:spPr>
          <a:xfrm>
            <a:off x="9168916" y="3916626"/>
            <a:ext cx="2469806" cy="731694"/>
          </a:xfrm>
        </p:spPr>
        <p:txBody>
          <a:bodyPr anchor="t">
            <a:normAutofit/>
          </a:bodyPr>
          <a:lstStyle>
            <a:lvl1pPr marL="0" indent="0" algn="ctr">
              <a:buNone/>
              <a:defRPr sz="1400">
                <a:solidFill>
                  <a:schemeClr val="bg1"/>
                </a:solidFill>
              </a:defRPr>
            </a:lvl1pPr>
          </a:lstStyle>
          <a:p>
            <a:pPr lvl="0"/>
            <a:r>
              <a:rPr lang="en-US" noProof="0"/>
              <a:t>Click to edit Master text styles</a:t>
            </a:r>
          </a:p>
        </p:txBody>
      </p:sp>
      <p:sp>
        <p:nvSpPr>
          <p:cNvPr id="20" name="Text Placeholder 6">
            <a:extLst>
              <a:ext uri="{FF2B5EF4-FFF2-40B4-BE49-F238E27FC236}">
                <a16:creationId xmlns:a16="http://schemas.microsoft.com/office/drawing/2014/main" id="{A4E9B315-244E-41A8-B655-63FCC22CCF4C}"/>
              </a:ext>
            </a:extLst>
          </p:cNvPr>
          <p:cNvSpPr>
            <a:spLocks noGrp="1"/>
          </p:cNvSpPr>
          <p:nvPr>
            <p:ph type="body" sz="quarter" idx="11"/>
          </p:nvPr>
        </p:nvSpPr>
        <p:spPr>
          <a:xfrm>
            <a:off x="668544" y="1489701"/>
            <a:ext cx="10854914" cy="541483"/>
          </a:xfrm>
        </p:spPr>
        <p:txBody>
          <a:bodyPr lIns="0">
            <a:noAutofit/>
          </a:bodyPr>
          <a:lstStyle>
            <a:lvl1pPr marL="0" indent="0" algn="ctr">
              <a:lnSpc>
                <a:spcPct val="100000"/>
              </a:lnSpc>
              <a:buNone/>
              <a:defRPr sz="1400">
                <a:latin typeface="+mj-lt"/>
                <a:cs typeface="Arial" panose="020B0604020202020204" pitchFamily="34" charset="0"/>
              </a:defRPr>
            </a:lvl1pPr>
          </a:lstStyle>
          <a:p>
            <a:pPr lvl="0"/>
            <a:r>
              <a:rPr lang="en-US" noProof="0"/>
              <a:t>Click to edit Master text styles</a:t>
            </a:r>
          </a:p>
        </p:txBody>
      </p:sp>
      <p:sp>
        <p:nvSpPr>
          <p:cNvPr id="15" name="Shape 62" title="Decorative">
            <a:extLst>
              <a:ext uri="{FF2B5EF4-FFF2-40B4-BE49-F238E27FC236}">
                <a16:creationId xmlns:a16="http://schemas.microsoft.com/office/drawing/2014/main" id="{E1A23DB6-E067-4A30-8C4B-98B452428518}"/>
              </a:ext>
            </a:extLst>
          </p:cNvPr>
          <p:cNvSpPr/>
          <p:nvPr userDrawn="1"/>
        </p:nvSpPr>
        <p:spPr>
          <a:xfrm rot="16200000" flipV="1">
            <a:off x="6096000" y="222583"/>
            <a:ext cx="0" cy="2188805"/>
          </a:xfrm>
          <a:prstGeom prst="line">
            <a:avLst/>
          </a:prstGeom>
          <a:ln w="76200">
            <a:solidFill>
              <a:schemeClr val="accent2">
                <a:lumMod val="75000"/>
                <a:lumOff val="25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lang="en-US" sz="1500" noProof="0" dirty="0"/>
          </a:p>
        </p:txBody>
      </p:sp>
    </p:spTree>
    <p:extLst>
      <p:ext uri="{BB962C8B-B14F-4D97-AF65-F5344CB8AC3E}">
        <p14:creationId xmlns:p14="http://schemas.microsoft.com/office/powerpoint/2010/main" val="638410284"/>
      </p:ext>
    </p:extLst>
  </p:cSld>
  <p:clrMapOvr>
    <a:masterClrMapping/>
  </p:clrMapOvr>
  <p:extLst>
    <p:ext uri="{DCECCB84-F9BA-43D5-87BE-67443E8EF086}">
      <p15:sldGuideLst xmlns:p15="http://schemas.microsoft.com/office/powerpoint/2012/main">
        <p15:guide id="1" orient="horz" pos="2160">
          <p15:clr>
            <a:srgbClr val="FBAE40"/>
          </p15:clr>
        </p15:guide>
        <p15:guide id="2" pos="3864">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Slide with Image">
    <p:bg>
      <p:bgPr>
        <a:solidFill>
          <a:schemeClr val="accent1"/>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AA99C074-A230-B944-8FEA-870A76765C60}"/>
              </a:ext>
            </a:extLst>
          </p:cNvPr>
          <p:cNvSpPr>
            <a:spLocks noGrp="1"/>
          </p:cNvSpPr>
          <p:nvPr>
            <p:ph type="title" hasCustomPrompt="1"/>
          </p:nvPr>
        </p:nvSpPr>
        <p:spPr>
          <a:xfrm>
            <a:off x="2565399" y="3107447"/>
            <a:ext cx="7252505" cy="891250"/>
          </a:xfrm>
        </p:spPr>
        <p:txBody>
          <a:bodyPr anchor="t">
            <a:noAutofit/>
          </a:bodyPr>
          <a:lstStyle>
            <a:lvl1pPr algn="ctr">
              <a:defRPr sz="5000" b="1">
                <a:solidFill>
                  <a:schemeClr val="bg1"/>
                </a:solidFill>
                <a:latin typeface="+mj-lt"/>
              </a:defRPr>
            </a:lvl1pPr>
          </a:lstStyle>
          <a:p>
            <a:r>
              <a:rPr lang="en-US" dirty="0"/>
              <a:t>CLICK TO ADD TITLE</a:t>
            </a:r>
          </a:p>
        </p:txBody>
      </p:sp>
      <p:sp>
        <p:nvSpPr>
          <p:cNvPr id="13" name="Text Placeholder 12">
            <a:extLst>
              <a:ext uri="{FF2B5EF4-FFF2-40B4-BE49-F238E27FC236}">
                <a16:creationId xmlns:a16="http://schemas.microsoft.com/office/drawing/2014/main" id="{1221857D-ECFA-4D4D-91DF-E36500791501}"/>
              </a:ext>
            </a:extLst>
          </p:cNvPr>
          <p:cNvSpPr>
            <a:spLocks noGrp="1"/>
          </p:cNvSpPr>
          <p:nvPr>
            <p:ph type="body" sz="quarter" idx="14" hasCustomPrompt="1"/>
          </p:nvPr>
        </p:nvSpPr>
        <p:spPr>
          <a:xfrm>
            <a:off x="2565400" y="4195470"/>
            <a:ext cx="7252504" cy="338549"/>
          </a:xfrm>
        </p:spPr>
        <p:txBody>
          <a:bodyPr>
            <a:normAutofit/>
          </a:bodyPr>
          <a:lstStyle>
            <a:lvl1pPr marL="0" indent="0" algn="ctr">
              <a:buNone/>
              <a:defRPr sz="1600" spc="300">
                <a:solidFill>
                  <a:schemeClr val="bg1"/>
                </a:solidFill>
                <a:latin typeface="+mn-lt"/>
                <a:cs typeface="Arial" panose="020B0604020202020204" pitchFamily="34" charset="0"/>
              </a:defRPr>
            </a:lvl1pPr>
          </a:lstStyle>
          <a:p>
            <a:pPr lvl="0"/>
            <a:r>
              <a:rPr lang="en-US" dirty="0"/>
              <a:t>SUBTITLE GOES HERE</a:t>
            </a:r>
          </a:p>
        </p:txBody>
      </p:sp>
      <p:sp>
        <p:nvSpPr>
          <p:cNvPr id="5" name="Shape 62" title="Decorative">
            <a:extLst>
              <a:ext uri="{FF2B5EF4-FFF2-40B4-BE49-F238E27FC236}">
                <a16:creationId xmlns:a16="http://schemas.microsoft.com/office/drawing/2014/main" id="{E1A23DB6-E067-4A30-8C4B-98B452428518}"/>
              </a:ext>
            </a:extLst>
          </p:cNvPr>
          <p:cNvSpPr/>
          <p:nvPr userDrawn="1"/>
        </p:nvSpPr>
        <p:spPr>
          <a:xfrm rot="16200000" flipV="1">
            <a:off x="6096000" y="2924870"/>
            <a:ext cx="0" cy="2188805"/>
          </a:xfrm>
          <a:prstGeom prst="line">
            <a:avLst/>
          </a:prstGeom>
          <a:ln w="25400">
            <a:solidFill>
              <a:schemeClr val="bg1"/>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
        <p:nvSpPr>
          <p:cNvPr id="7" name="Rectangle 6" title="Decorative"/>
          <p:cNvSpPr/>
          <p:nvPr userDrawn="1"/>
        </p:nvSpPr>
        <p:spPr>
          <a:xfrm>
            <a:off x="1238104" y="860778"/>
            <a:ext cx="9715792" cy="5136445"/>
          </a:xfrm>
          <a:prstGeom prst="rect">
            <a:avLst/>
          </a:prstGeom>
          <a:noFill/>
          <a:ln w="762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85332850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5_Image and Content">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A985C547-771F-4BD4-ADA8-B270DC50BDBC}"/>
              </a:ext>
            </a:extLst>
          </p:cNvPr>
          <p:cNvSpPr>
            <a:spLocks noGrp="1"/>
          </p:cNvSpPr>
          <p:nvPr>
            <p:ph type="body" sz="quarter" idx="17"/>
          </p:nvPr>
        </p:nvSpPr>
        <p:spPr>
          <a:xfrm>
            <a:off x="630780" y="4601529"/>
            <a:ext cx="2469806" cy="1562154"/>
          </a:xfrm>
        </p:spPr>
        <p:txBody>
          <a:bodyPr anchor="t">
            <a:normAutofit/>
          </a:bodyPr>
          <a:lstStyle>
            <a:lvl1pPr marL="0" indent="0" algn="ctr">
              <a:buNone/>
              <a:defRPr sz="1400"/>
            </a:lvl1pPr>
          </a:lstStyle>
          <a:p>
            <a:pPr lvl="0"/>
            <a:r>
              <a:rPr lang="en-US" noProof="0"/>
              <a:t>Click to edit Master text styles</a:t>
            </a:r>
          </a:p>
        </p:txBody>
      </p:sp>
      <p:sp>
        <p:nvSpPr>
          <p:cNvPr id="16" name="Text Placeholder 8">
            <a:extLst>
              <a:ext uri="{FF2B5EF4-FFF2-40B4-BE49-F238E27FC236}">
                <a16:creationId xmlns:a16="http://schemas.microsoft.com/office/drawing/2014/main" id="{5726DA1D-D34F-4505-9722-98586A88D858}"/>
              </a:ext>
            </a:extLst>
          </p:cNvPr>
          <p:cNvSpPr>
            <a:spLocks noGrp="1"/>
          </p:cNvSpPr>
          <p:nvPr>
            <p:ph type="body" sz="quarter" idx="18"/>
          </p:nvPr>
        </p:nvSpPr>
        <p:spPr>
          <a:xfrm>
            <a:off x="3476825" y="4604472"/>
            <a:ext cx="2469806" cy="1562154"/>
          </a:xfrm>
        </p:spPr>
        <p:txBody>
          <a:bodyPr anchor="t">
            <a:normAutofit/>
          </a:bodyPr>
          <a:lstStyle>
            <a:lvl1pPr marL="0" indent="0" algn="ctr">
              <a:buNone/>
              <a:defRPr sz="1400"/>
            </a:lvl1pPr>
          </a:lstStyle>
          <a:p>
            <a:pPr lvl="0"/>
            <a:r>
              <a:rPr lang="en-US" noProof="0"/>
              <a:t>Click to edit Master text styles</a:t>
            </a:r>
          </a:p>
        </p:txBody>
      </p:sp>
      <p:sp>
        <p:nvSpPr>
          <p:cNvPr id="18" name="Text Placeholder 8">
            <a:extLst>
              <a:ext uri="{FF2B5EF4-FFF2-40B4-BE49-F238E27FC236}">
                <a16:creationId xmlns:a16="http://schemas.microsoft.com/office/drawing/2014/main" id="{DA05F0E8-C4BA-4839-9D3B-C830E7398021}"/>
              </a:ext>
            </a:extLst>
          </p:cNvPr>
          <p:cNvSpPr>
            <a:spLocks noGrp="1"/>
          </p:cNvSpPr>
          <p:nvPr>
            <p:ph type="body" sz="quarter" idx="19"/>
          </p:nvPr>
        </p:nvSpPr>
        <p:spPr>
          <a:xfrm>
            <a:off x="6322870" y="4601529"/>
            <a:ext cx="2469806" cy="1562154"/>
          </a:xfrm>
        </p:spPr>
        <p:txBody>
          <a:bodyPr anchor="t">
            <a:normAutofit/>
          </a:bodyPr>
          <a:lstStyle>
            <a:lvl1pPr marL="0" indent="0" algn="ctr">
              <a:buNone/>
              <a:defRPr sz="1400"/>
            </a:lvl1pPr>
          </a:lstStyle>
          <a:p>
            <a:pPr lvl="0"/>
            <a:r>
              <a:rPr lang="en-US" noProof="0"/>
              <a:t>Click to edit Master text styles</a:t>
            </a:r>
          </a:p>
        </p:txBody>
      </p:sp>
      <p:sp>
        <p:nvSpPr>
          <p:cNvPr id="19" name="Text Placeholder 8">
            <a:extLst>
              <a:ext uri="{FF2B5EF4-FFF2-40B4-BE49-F238E27FC236}">
                <a16:creationId xmlns:a16="http://schemas.microsoft.com/office/drawing/2014/main" id="{3BDE5625-360A-435B-8812-2FFD30C937B1}"/>
              </a:ext>
            </a:extLst>
          </p:cNvPr>
          <p:cNvSpPr>
            <a:spLocks noGrp="1"/>
          </p:cNvSpPr>
          <p:nvPr>
            <p:ph type="body" sz="quarter" idx="20"/>
          </p:nvPr>
        </p:nvSpPr>
        <p:spPr>
          <a:xfrm>
            <a:off x="9168916" y="4597346"/>
            <a:ext cx="2469806" cy="1562154"/>
          </a:xfrm>
        </p:spPr>
        <p:txBody>
          <a:bodyPr anchor="t">
            <a:normAutofit/>
          </a:bodyPr>
          <a:lstStyle>
            <a:lvl1pPr marL="0" indent="0" algn="ctr">
              <a:buNone/>
              <a:defRPr sz="1400"/>
            </a:lvl1pPr>
          </a:lstStyle>
          <a:p>
            <a:pPr lvl="0"/>
            <a:r>
              <a:rPr lang="en-US" noProof="0"/>
              <a:t>Click to edit Master text styles</a:t>
            </a:r>
          </a:p>
        </p:txBody>
      </p:sp>
      <p:sp>
        <p:nvSpPr>
          <p:cNvPr id="12" name="Title 1">
            <a:extLst>
              <a:ext uri="{FF2B5EF4-FFF2-40B4-BE49-F238E27FC236}">
                <a16:creationId xmlns:a16="http://schemas.microsoft.com/office/drawing/2014/main" id="{95B2C2DA-ADF3-D44B-8824-9B44E01F747F}"/>
              </a:ext>
            </a:extLst>
          </p:cNvPr>
          <p:cNvSpPr>
            <a:spLocks noGrp="1"/>
          </p:cNvSpPr>
          <p:nvPr>
            <p:ph type="title" hasCustomPrompt="1"/>
          </p:nvPr>
        </p:nvSpPr>
        <p:spPr>
          <a:xfrm>
            <a:off x="668543" y="358610"/>
            <a:ext cx="10854914" cy="804759"/>
          </a:xfrm>
        </p:spPr>
        <p:txBody>
          <a:bodyPr lIns="0" anchor="b">
            <a:normAutofit/>
          </a:bodyPr>
          <a:lstStyle>
            <a:lvl1pPr algn="ctr">
              <a:defRPr sz="4000" b="1"/>
            </a:lvl1pPr>
          </a:lstStyle>
          <a:p>
            <a:r>
              <a:rPr lang="en-US" noProof="0"/>
              <a:t>Click to Add Slide Title Here</a:t>
            </a:r>
          </a:p>
        </p:txBody>
      </p:sp>
      <p:sp>
        <p:nvSpPr>
          <p:cNvPr id="15" name="Text Placeholder 6">
            <a:extLst>
              <a:ext uri="{FF2B5EF4-FFF2-40B4-BE49-F238E27FC236}">
                <a16:creationId xmlns:a16="http://schemas.microsoft.com/office/drawing/2014/main" id="{A4E9B315-244E-41A8-B655-63FCC22CCF4C}"/>
              </a:ext>
            </a:extLst>
          </p:cNvPr>
          <p:cNvSpPr>
            <a:spLocks noGrp="1"/>
          </p:cNvSpPr>
          <p:nvPr>
            <p:ph type="body" sz="quarter" idx="11"/>
          </p:nvPr>
        </p:nvSpPr>
        <p:spPr>
          <a:xfrm>
            <a:off x="668544" y="1489701"/>
            <a:ext cx="10854914" cy="731691"/>
          </a:xfrm>
        </p:spPr>
        <p:txBody>
          <a:bodyPr lIns="0">
            <a:noAutofit/>
          </a:bodyPr>
          <a:lstStyle>
            <a:lvl1pPr marL="0" indent="0" algn="ctr">
              <a:lnSpc>
                <a:spcPct val="100000"/>
              </a:lnSpc>
              <a:buNone/>
              <a:defRPr sz="1400">
                <a:latin typeface="+mj-lt"/>
                <a:cs typeface="Arial" panose="020B0604020202020204" pitchFamily="34" charset="0"/>
              </a:defRPr>
            </a:lvl1pPr>
          </a:lstStyle>
          <a:p>
            <a:pPr lvl="0"/>
            <a:r>
              <a:rPr lang="en-US" noProof="0"/>
              <a:t>Click to edit Master text styles</a:t>
            </a:r>
          </a:p>
        </p:txBody>
      </p:sp>
      <p:sp>
        <p:nvSpPr>
          <p:cNvPr id="17" name="Shape 62" title="Decorative">
            <a:extLst>
              <a:ext uri="{FF2B5EF4-FFF2-40B4-BE49-F238E27FC236}">
                <a16:creationId xmlns:a16="http://schemas.microsoft.com/office/drawing/2014/main" id="{E1A23DB6-E067-4A30-8C4B-98B452428518}"/>
              </a:ext>
            </a:extLst>
          </p:cNvPr>
          <p:cNvSpPr/>
          <p:nvPr userDrawn="1"/>
        </p:nvSpPr>
        <p:spPr>
          <a:xfrm rot="16200000" flipV="1">
            <a:off x="6096000" y="222583"/>
            <a:ext cx="0" cy="2188805"/>
          </a:xfrm>
          <a:prstGeom prst="line">
            <a:avLst/>
          </a:prstGeom>
          <a:ln w="76200">
            <a:solidFill>
              <a:schemeClr val="accent1">
                <a:lumMod val="60000"/>
                <a:lumOff val="40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lang="en-US" sz="1500" noProof="0" dirty="0"/>
          </a:p>
        </p:txBody>
      </p:sp>
      <p:sp>
        <p:nvSpPr>
          <p:cNvPr id="20" name="Oval 19">
            <a:extLst>
              <a:ext uri="{FF2B5EF4-FFF2-40B4-BE49-F238E27FC236}">
                <a16:creationId xmlns:a16="http://schemas.microsoft.com/office/drawing/2014/main" id="{7D7457D0-C252-49A3-9635-C29B38A49BDC}"/>
              </a:ext>
            </a:extLst>
          </p:cNvPr>
          <p:cNvSpPr/>
          <p:nvPr userDrawn="1"/>
        </p:nvSpPr>
        <p:spPr>
          <a:xfrm>
            <a:off x="1179625" y="3047656"/>
            <a:ext cx="1372116" cy="137211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1" name="Oval 20">
            <a:extLst>
              <a:ext uri="{FF2B5EF4-FFF2-40B4-BE49-F238E27FC236}">
                <a16:creationId xmlns:a16="http://schemas.microsoft.com/office/drawing/2014/main" id="{566715FF-568E-4151-A75B-79EC2EC52AED}"/>
              </a:ext>
            </a:extLst>
          </p:cNvPr>
          <p:cNvSpPr/>
          <p:nvPr userDrawn="1"/>
        </p:nvSpPr>
        <p:spPr>
          <a:xfrm>
            <a:off x="4025670" y="3047656"/>
            <a:ext cx="1372116" cy="137211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Oval 21">
            <a:extLst>
              <a:ext uri="{FF2B5EF4-FFF2-40B4-BE49-F238E27FC236}">
                <a16:creationId xmlns:a16="http://schemas.microsoft.com/office/drawing/2014/main" id="{EE41CAAB-44C4-48D7-80E1-3BF0D8006A5A}"/>
              </a:ext>
            </a:extLst>
          </p:cNvPr>
          <p:cNvSpPr/>
          <p:nvPr userDrawn="1"/>
        </p:nvSpPr>
        <p:spPr>
          <a:xfrm>
            <a:off x="6871715" y="3047656"/>
            <a:ext cx="1372116" cy="137211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3" name="Oval 22">
            <a:extLst>
              <a:ext uri="{FF2B5EF4-FFF2-40B4-BE49-F238E27FC236}">
                <a16:creationId xmlns:a16="http://schemas.microsoft.com/office/drawing/2014/main" id="{3251A171-181E-416A-9BB8-F6DBEB470707}"/>
              </a:ext>
            </a:extLst>
          </p:cNvPr>
          <p:cNvSpPr/>
          <p:nvPr userDrawn="1"/>
        </p:nvSpPr>
        <p:spPr>
          <a:xfrm>
            <a:off x="9717761" y="3047656"/>
            <a:ext cx="1372116" cy="137211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4" name="Picture Placeholder 3">
            <a:extLst>
              <a:ext uri="{FF2B5EF4-FFF2-40B4-BE49-F238E27FC236}">
                <a16:creationId xmlns:a16="http://schemas.microsoft.com/office/drawing/2014/main" id="{FE6EF7CF-2190-49FE-8BAE-D2863ECD5CAD}"/>
              </a:ext>
            </a:extLst>
          </p:cNvPr>
          <p:cNvSpPr>
            <a:spLocks noGrp="1"/>
          </p:cNvSpPr>
          <p:nvPr>
            <p:ph type="pic" sz="quarter" idx="21"/>
          </p:nvPr>
        </p:nvSpPr>
        <p:spPr>
          <a:xfrm>
            <a:off x="1395525" y="3263556"/>
            <a:ext cx="940316" cy="940316"/>
          </a:xfrm>
        </p:spPr>
        <p:txBody>
          <a:bodyPr anchor="t">
            <a:normAutofit/>
          </a:bodyPr>
          <a:lstStyle>
            <a:lvl1pPr marL="0" indent="0" algn="ctr">
              <a:buNone/>
              <a:defRPr sz="1200">
                <a:solidFill>
                  <a:schemeClr val="bg1"/>
                </a:solidFill>
              </a:defRPr>
            </a:lvl1pPr>
          </a:lstStyle>
          <a:p>
            <a:r>
              <a:rPr lang="en-US" noProof="0"/>
              <a:t>Click icon to add picture</a:t>
            </a:r>
            <a:endParaRPr lang="en-US" noProof="0" dirty="0"/>
          </a:p>
        </p:txBody>
      </p:sp>
      <p:sp>
        <p:nvSpPr>
          <p:cNvPr id="25" name="Picture Placeholder 3">
            <a:extLst>
              <a:ext uri="{FF2B5EF4-FFF2-40B4-BE49-F238E27FC236}">
                <a16:creationId xmlns:a16="http://schemas.microsoft.com/office/drawing/2014/main" id="{47D99824-ECF4-4A44-A7CE-84F3AC262C34}"/>
              </a:ext>
            </a:extLst>
          </p:cNvPr>
          <p:cNvSpPr>
            <a:spLocks noGrp="1"/>
          </p:cNvSpPr>
          <p:nvPr>
            <p:ph type="pic" sz="quarter" idx="22"/>
          </p:nvPr>
        </p:nvSpPr>
        <p:spPr>
          <a:xfrm>
            <a:off x="4214925" y="3263556"/>
            <a:ext cx="940316" cy="940316"/>
          </a:xfrm>
        </p:spPr>
        <p:txBody>
          <a:bodyPr anchor="t">
            <a:normAutofit/>
          </a:bodyPr>
          <a:lstStyle>
            <a:lvl1pPr marL="0" indent="0" algn="ctr">
              <a:buNone/>
              <a:defRPr sz="1200">
                <a:solidFill>
                  <a:schemeClr val="bg1"/>
                </a:solidFill>
              </a:defRPr>
            </a:lvl1pPr>
          </a:lstStyle>
          <a:p>
            <a:r>
              <a:rPr lang="en-US" noProof="0"/>
              <a:t>Click icon to add picture</a:t>
            </a:r>
            <a:endParaRPr lang="en-US" noProof="0" dirty="0"/>
          </a:p>
        </p:txBody>
      </p:sp>
      <p:sp>
        <p:nvSpPr>
          <p:cNvPr id="26" name="Picture Placeholder 3">
            <a:extLst>
              <a:ext uri="{FF2B5EF4-FFF2-40B4-BE49-F238E27FC236}">
                <a16:creationId xmlns:a16="http://schemas.microsoft.com/office/drawing/2014/main" id="{F1AE9D02-1431-4CC3-8919-5D21732C45C5}"/>
              </a:ext>
            </a:extLst>
          </p:cNvPr>
          <p:cNvSpPr>
            <a:spLocks noGrp="1"/>
          </p:cNvSpPr>
          <p:nvPr>
            <p:ph type="pic" sz="quarter" idx="23"/>
          </p:nvPr>
        </p:nvSpPr>
        <p:spPr>
          <a:xfrm>
            <a:off x="7097825" y="3263556"/>
            <a:ext cx="940316" cy="940316"/>
          </a:xfrm>
        </p:spPr>
        <p:txBody>
          <a:bodyPr anchor="t">
            <a:normAutofit/>
          </a:bodyPr>
          <a:lstStyle>
            <a:lvl1pPr marL="0" indent="0" algn="ctr">
              <a:buNone/>
              <a:defRPr sz="1200">
                <a:solidFill>
                  <a:schemeClr val="bg1"/>
                </a:solidFill>
              </a:defRPr>
            </a:lvl1pPr>
          </a:lstStyle>
          <a:p>
            <a:r>
              <a:rPr lang="en-US" noProof="0"/>
              <a:t>Click icon to add picture</a:t>
            </a:r>
            <a:endParaRPr lang="en-US" noProof="0" dirty="0"/>
          </a:p>
        </p:txBody>
      </p:sp>
      <p:sp>
        <p:nvSpPr>
          <p:cNvPr id="27" name="Picture Placeholder 3">
            <a:extLst>
              <a:ext uri="{FF2B5EF4-FFF2-40B4-BE49-F238E27FC236}">
                <a16:creationId xmlns:a16="http://schemas.microsoft.com/office/drawing/2014/main" id="{69207058-4EB8-4D3C-B236-53DC24F30D93}"/>
              </a:ext>
            </a:extLst>
          </p:cNvPr>
          <p:cNvSpPr>
            <a:spLocks noGrp="1"/>
          </p:cNvSpPr>
          <p:nvPr>
            <p:ph type="pic" sz="quarter" idx="24"/>
          </p:nvPr>
        </p:nvSpPr>
        <p:spPr>
          <a:xfrm>
            <a:off x="9955325" y="3263556"/>
            <a:ext cx="940316" cy="940316"/>
          </a:xfrm>
        </p:spPr>
        <p:txBody>
          <a:bodyPr anchor="t">
            <a:normAutofit/>
          </a:bodyPr>
          <a:lstStyle>
            <a:lvl1pPr marL="0" indent="0" algn="ctr">
              <a:buNone/>
              <a:defRPr sz="1200">
                <a:solidFill>
                  <a:schemeClr val="bg1"/>
                </a:solidFill>
              </a:defRPr>
            </a:lvl1pPr>
          </a:lstStyle>
          <a:p>
            <a:r>
              <a:rPr lang="en-US" noProof="0"/>
              <a:t>Click icon to add picture</a:t>
            </a:r>
            <a:endParaRPr lang="en-US" noProof="0" dirty="0"/>
          </a:p>
        </p:txBody>
      </p:sp>
    </p:spTree>
    <p:extLst>
      <p:ext uri="{BB962C8B-B14F-4D97-AF65-F5344CB8AC3E}">
        <p14:creationId xmlns:p14="http://schemas.microsoft.com/office/powerpoint/2010/main" val="2620055036"/>
      </p:ext>
    </p:extLst>
  </p:cSld>
  <p:clrMapOvr>
    <a:masterClrMapping/>
  </p:clrMapOvr>
  <p:extLst>
    <p:ext uri="{DCECCB84-F9BA-43D5-87BE-67443E8EF086}">
      <p15:sldGuideLst xmlns:p15="http://schemas.microsoft.com/office/powerpoint/2012/main">
        <p15:guide id="1" orient="horz" pos="2160">
          <p15:clr>
            <a:srgbClr val="FBAE40"/>
          </p15:clr>
        </p15:guide>
        <p15:guide id="2" pos="3864">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_Image and Content">
    <p:spTree>
      <p:nvGrpSpPr>
        <p:cNvPr id="1" name=""/>
        <p:cNvGrpSpPr/>
        <p:nvPr/>
      </p:nvGrpSpPr>
      <p:grpSpPr>
        <a:xfrm>
          <a:off x="0" y="0"/>
          <a:ext cx="0" cy="0"/>
          <a:chOff x="0" y="0"/>
          <a:chExt cx="0" cy="0"/>
        </a:xfrm>
      </p:grpSpPr>
      <p:sp>
        <p:nvSpPr>
          <p:cNvPr id="7" name="Rectangle 6" title="Decorative">
            <a:extLst>
              <a:ext uri="{FF2B5EF4-FFF2-40B4-BE49-F238E27FC236}">
                <a16:creationId xmlns:a16="http://schemas.microsoft.com/office/drawing/2014/main" id="{BC0DB138-926E-4EF2-BFC2-93D610E35703}"/>
              </a:ext>
            </a:extLst>
          </p:cNvPr>
          <p:cNvSpPr/>
          <p:nvPr userDrawn="1"/>
        </p:nvSpPr>
        <p:spPr>
          <a:xfrm>
            <a:off x="6134100" y="0"/>
            <a:ext cx="6057900" cy="6857995"/>
          </a:xfrm>
          <a:prstGeom prst="rect">
            <a:avLst/>
          </a:prstGeom>
          <a:solidFill>
            <a:srgbClr val="DFE3E9"/>
          </a:solidFill>
        </p:spPr>
        <p:txBody>
          <a:bodyPr vert="horz" lIns="1296000" tIns="45720" rIns="432000" bIns="45720" rtlCol="0" anchor="ctr">
            <a:normAutofit/>
          </a:bodyPr>
          <a:lstStyle/>
          <a:p>
            <a:pPr lvl="0" indent="0">
              <a:lnSpc>
                <a:spcPct val="100000"/>
              </a:lnSpc>
              <a:spcBef>
                <a:spcPts val="1000"/>
              </a:spcBef>
              <a:buFontTx/>
              <a:buNone/>
            </a:pPr>
            <a:endParaRPr lang="en-US" sz="1400" b="0" i="0" spc="0" noProof="0" dirty="0">
              <a:solidFill>
                <a:schemeClr val="tx2"/>
              </a:solidFill>
              <a:latin typeface="Arial" panose="020B0604020202020204" pitchFamily="34" charset="0"/>
              <a:cs typeface="Arial" panose="020B0604020202020204" pitchFamily="34" charset="0"/>
            </a:endParaRPr>
          </a:p>
        </p:txBody>
      </p:sp>
      <p:sp>
        <p:nvSpPr>
          <p:cNvPr id="10" name="Title 1">
            <a:extLst>
              <a:ext uri="{FF2B5EF4-FFF2-40B4-BE49-F238E27FC236}">
                <a16:creationId xmlns:a16="http://schemas.microsoft.com/office/drawing/2014/main" id="{95B2C2DA-ADF3-D44B-8824-9B44E01F747F}"/>
              </a:ext>
            </a:extLst>
          </p:cNvPr>
          <p:cNvSpPr>
            <a:spLocks noGrp="1"/>
          </p:cNvSpPr>
          <p:nvPr>
            <p:ph type="title" hasCustomPrompt="1"/>
          </p:nvPr>
        </p:nvSpPr>
        <p:spPr>
          <a:xfrm>
            <a:off x="841057" y="2234610"/>
            <a:ext cx="4008437" cy="1395208"/>
          </a:xfrm>
        </p:spPr>
        <p:txBody>
          <a:bodyPr lIns="0" anchor="b"/>
          <a:lstStyle>
            <a:lvl1pPr>
              <a:defRPr b="1"/>
            </a:lvl1pPr>
          </a:lstStyle>
          <a:p>
            <a:r>
              <a:rPr lang="en-US" noProof="0"/>
              <a:t>Click to Add Slide Title Here</a:t>
            </a:r>
          </a:p>
        </p:txBody>
      </p:sp>
      <p:sp>
        <p:nvSpPr>
          <p:cNvPr id="17" name="Text Placeholder 11">
            <a:extLst>
              <a:ext uri="{FF2B5EF4-FFF2-40B4-BE49-F238E27FC236}">
                <a16:creationId xmlns:a16="http://schemas.microsoft.com/office/drawing/2014/main" id="{6CAA743B-32D9-CE44-9E46-D38DB57EFACE}"/>
              </a:ext>
            </a:extLst>
          </p:cNvPr>
          <p:cNvSpPr>
            <a:spLocks noGrp="1"/>
          </p:cNvSpPr>
          <p:nvPr>
            <p:ph type="body" sz="quarter" idx="12" hasCustomPrompt="1"/>
          </p:nvPr>
        </p:nvSpPr>
        <p:spPr>
          <a:xfrm>
            <a:off x="841058" y="3695479"/>
            <a:ext cx="4008437" cy="602887"/>
          </a:xfrm>
        </p:spPr>
        <p:txBody>
          <a:bodyPr lIns="0" anchor="t">
            <a:normAutofit/>
          </a:bodyPr>
          <a:lstStyle>
            <a:lvl1pPr marL="0" indent="0">
              <a:buNone/>
              <a:defRPr sz="1400" spc="300">
                <a:solidFill>
                  <a:schemeClr val="tx2"/>
                </a:solidFill>
                <a:latin typeface="+mj-lt"/>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a:r>
              <a:rPr lang="en-US" noProof="0"/>
              <a:t>SUBTITLE HERE</a:t>
            </a:r>
          </a:p>
        </p:txBody>
      </p:sp>
      <p:sp>
        <p:nvSpPr>
          <p:cNvPr id="6" name="Picture Placeholder 5" title="Decorative">
            <a:extLst>
              <a:ext uri="{FF2B5EF4-FFF2-40B4-BE49-F238E27FC236}">
                <a16:creationId xmlns:a16="http://schemas.microsoft.com/office/drawing/2014/main" id="{8C7AA169-6546-4620-BD7B-7B36553C28F7}"/>
              </a:ext>
            </a:extLst>
          </p:cNvPr>
          <p:cNvSpPr>
            <a:spLocks noGrp="1"/>
          </p:cNvSpPr>
          <p:nvPr>
            <p:ph type="pic" sz="quarter" idx="13"/>
          </p:nvPr>
        </p:nvSpPr>
        <p:spPr>
          <a:xfrm>
            <a:off x="6602922" y="954224"/>
            <a:ext cx="973759" cy="973759"/>
          </a:xfrm>
          <a:prstGeom prst="ellipse">
            <a:avLst/>
          </a:prstGeom>
          <a:noFill/>
          <a:ln w="38100">
            <a:noFill/>
          </a:ln>
        </p:spPr>
        <p:txBody>
          <a:bodyPr>
            <a:normAutofit/>
          </a:bodyPr>
          <a:lstStyle>
            <a:lvl1pPr>
              <a:defRPr sz="800"/>
            </a:lvl1pPr>
          </a:lstStyle>
          <a:p>
            <a:r>
              <a:rPr lang="en-US" noProof="0"/>
              <a:t>Click icon to add picture</a:t>
            </a:r>
            <a:endParaRPr lang="en-US" noProof="0" dirty="0"/>
          </a:p>
        </p:txBody>
      </p:sp>
      <p:sp>
        <p:nvSpPr>
          <p:cNvPr id="11" name="Picture Placeholder 5" title="Decorative">
            <a:extLst>
              <a:ext uri="{FF2B5EF4-FFF2-40B4-BE49-F238E27FC236}">
                <a16:creationId xmlns:a16="http://schemas.microsoft.com/office/drawing/2014/main" id="{CE9C16DA-A24B-4516-BCC8-C747730478D8}"/>
              </a:ext>
            </a:extLst>
          </p:cNvPr>
          <p:cNvSpPr>
            <a:spLocks noGrp="1"/>
          </p:cNvSpPr>
          <p:nvPr>
            <p:ph type="pic" sz="quarter" idx="14"/>
          </p:nvPr>
        </p:nvSpPr>
        <p:spPr>
          <a:xfrm>
            <a:off x="6602922" y="2245735"/>
            <a:ext cx="973759" cy="973759"/>
          </a:xfrm>
          <a:prstGeom prst="ellipse">
            <a:avLst/>
          </a:prstGeom>
          <a:noFill/>
          <a:ln w="38100">
            <a:noFill/>
          </a:ln>
        </p:spPr>
        <p:txBody>
          <a:bodyPr vert="horz" lIns="91440" tIns="45720" rIns="91440" bIns="45720" rtlCol="0">
            <a:normAutofit/>
          </a:bodyPr>
          <a:lstStyle>
            <a:lvl1pPr>
              <a:defRPr lang="en-US" sz="800" dirty="0"/>
            </a:lvl1pPr>
          </a:lstStyle>
          <a:p>
            <a:pPr lvl="0"/>
            <a:r>
              <a:rPr lang="en-US" noProof="0"/>
              <a:t>Click icon to add picture</a:t>
            </a:r>
            <a:endParaRPr lang="en-US" noProof="0" dirty="0"/>
          </a:p>
        </p:txBody>
      </p:sp>
      <p:sp>
        <p:nvSpPr>
          <p:cNvPr id="13" name="Picture Placeholder 5" title="Decorative">
            <a:extLst>
              <a:ext uri="{FF2B5EF4-FFF2-40B4-BE49-F238E27FC236}">
                <a16:creationId xmlns:a16="http://schemas.microsoft.com/office/drawing/2014/main" id="{A498122E-BB6F-4765-B85E-6410B9CE17AC}"/>
              </a:ext>
            </a:extLst>
          </p:cNvPr>
          <p:cNvSpPr>
            <a:spLocks noGrp="1"/>
          </p:cNvSpPr>
          <p:nvPr>
            <p:ph type="pic" sz="quarter" idx="15"/>
          </p:nvPr>
        </p:nvSpPr>
        <p:spPr>
          <a:xfrm>
            <a:off x="6602922" y="3537246"/>
            <a:ext cx="973759" cy="973759"/>
          </a:xfrm>
          <a:prstGeom prst="ellipse">
            <a:avLst/>
          </a:prstGeom>
          <a:noFill/>
          <a:ln w="38100">
            <a:noFill/>
          </a:ln>
        </p:spPr>
        <p:txBody>
          <a:bodyPr vert="horz" lIns="91440" tIns="45720" rIns="91440" bIns="45720" rtlCol="0">
            <a:normAutofit/>
          </a:bodyPr>
          <a:lstStyle>
            <a:lvl1pPr>
              <a:defRPr lang="en-US" sz="800" dirty="0"/>
            </a:lvl1pPr>
          </a:lstStyle>
          <a:p>
            <a:pPr lvl="0"/>
            <a:r>
              <a:rPr lang="en-US" noProof="0"/>
              <a:t>Click icon to add picture</a:t>
            </a:r>
            <a:endParaRPr lang="en-US" noProof="0" dirty="0"/>
          </a:p>
        </p:txBody>
      </p:sp>
      <p:sp>
        <p:nvSpPr>
          <p:cNvPr id="14" name="Picture Placeholder 5" title="Decorative">
            <a:extLst>
              <a:ext uri="{FF2B5EF4-FFF2-40B4-BE49-F238E27FC236}">
                <a16:creationId xmlns:a16="http://schemas.microsoft.com/office/drawing/2014/main" id="{D19B2F25-5E98-4166-8476-BE599D16121D}"/>
              </a:ext>
            </a:extLst>
          </p:cNvPr>
          <p:cNvSpPr>
            <a:spLocks noGrp="1"/>
          </p:cNvSpPr>
          <p:nvPr>
            <p:ph type="pic" sz="quarter" idx="16"/>
          </p:nvPr>
        </p:nvSpPr>
        <p:spPr>
          <a:xfrm>
            <a:off x="6602922" y="4828757"/>
            <a:ext cx="973759" cy="973759"/>
          </a:xfrm>
          <a:prstGeom prst="ellipse">
            <a:avLst/>
          </a:prstGeom>
          <a:noFill/>
          <a:ln w="38100">
            <a:noFill/>
          </a:ln>
        </p:spPr>
        <p:txBody>
          <a:bodyPr vert="horz" lIns="91440" tIns="45720" rIns="91440" bIns="45720" rtlCol="0">
            <a:normAutofit/>
          </a:bodyPr>
          <a:lstStyle>
            <a:lvl1pPr>
              <a:defRPr lang="en-US" sz="800" dirty="0"/>
            </a:lvl1pPr>
          </a:lstStyle>
          <a:p>
            <a:pPr lvl="0"/>
            <a:r>
              <a:rPr lang="en-US" noProof="0"/>
              <a:t>Click icon to add picture</a:t>
            </a:r>
            <a:endParaRPr lang="en-US" noProof="0" dirty="0"/>
          </a:p>
        </p:txBody>
      </p:sp>
      <p:sp>
        <p:nvSpPr>
          <p:cNvPr id="9" name="Text Placeholder 8">
            <a:extLst>
              <a:ext uri="{FF2B5EF4-FFF2-40B4-BE49-F238E27FC236}">
                <a16:creationId xmlns:a16="http://schemas.microsoft.com/office/drawing/2014/main" id="{A985C547-771F-4BD4-ADA8-B270DC50BDBC}"/>
              </a:ext>
            </a:extLst>
          </p:cNvPr>
          <p:cNvSpPr>
            <a:spLocks noGrp="1"/>
          </p:cNvSpPr>
          <p:nvPr>
            <p:ph type="body" sz="quarter" idx="17"/>
          </p:nvPr>
        </p:nvSpPr>
        <p:spPr>
          <a:xfrm>
            <a:off x="7718323" y="1074809"/>
            <a:ext cx="3977648" cy="731694"/>
          </a:xfrm>
        </p:spPr>
        <p:txBody>
          <a:bodyPr anchor="ctr">
            <a:normAutofit/>
          </a:bodyPr>
          <a:lstStyle>
            <a:lvl1pPr marL="0" indent="0">
              <a:buNone/>
              <a:defRPr sz="1400"/>
            </a:lvl1pPr>
          </a:lstStyle>
          <a:p>
            <a:pPr lvl="0"/>
            <a:r>
              <a:rPr lang="en-US" noProof="0"/>
              <a:t>Click to edit Master text styles</a:t>
            </a:r>
          </a:p>
        </p:txBody>
      </p:sp>
      <p:sp>
        <p:nvSpPr>
          <p:cNvPr id="16" name="Text Placeholder 8">
            <a:extLst>
              <a:ext uri="{FF2B5EF4-FFF2-40B4-BE49-F238E27FC236}">
                <a16:creationId xmlns:a16="http://schemas.microsoft.com/office/drawing/2014/main" id="{5726DA1D-D34F-4505-9722-98586A88D858}"/>
              </a:ext>
            </a:extLst>
          </p:cNvPr>
          <p:cNvSpPr>
            <a:spLocks noGrp="1"/>
          </p:cNvSpPr>
          <p:nvPr>
            <p:ph type="body" sz="quarter" idx="18"/>
          </p:nvPr>
        </p:nvSpPr>
        <p:spPr>
          <a:xfrm>
            <a:off x="7718323" y="2365537"/>
            <a:ext cx="3977648" cy="731694"/>
          </a:xfrm>
        </p:spPr>
        <p:txBody>
          <a:bodyPr anchor="ctr">
            <a:normAutofit/>
          </a:bodyPr>
          <a:lstStyle>
            <a:lvl1pPr marL="0" indent="0">
              <a:buNone/>
              <a:defRPr sz="1400"/>
            </a:lvl1pPr>
          </a:lstStyle>
          <a:p>
            <a:pPr lvl="0"/>
            <a:r>
              <a:rPr lang="en-US" noProof="0"/>
              <a:t>Click to edit Master text styles</a:t>
            </a:r>
          </a:p>
        </p:txBody>
      </p:sp>
      <p:sp>
        <p:nvSpPr>
          <p:cNvPr id="18" name="Text Placeholder 8">
            <a:extLst>
              <a:ext uri="{FF2B5EF4-FFF2-40B4-BE49-F238E27FC236}">
                <a16:creationId xmlns:a16="http://schemas.microsoft.com/office/drawing/2014/main" id="{DA05F0E8-C4BA-4839-9D3B-C830E7398021}"/>
              </a:ext>
            </a:extLst>
          </p:cNvPr>
          <p:cNvSpPr>
            <a:spLocks noGrp="1"/>
          </p:cNvSpPr>
          <p:nvPr>
            <p:ph type="body" sz="quarter" idx="19"/>
          </p:nvPr>
        </p:nvSpPr>
        <p:spPr>
          <a:xfrm>
            <a:off x="7718323" y="3656265"/>
            <a:ext cx="3977648" cy="731694"/>
          </a:xfrm>
        </p:spPr>
        <p:txBody>
          <a:bodyPr anchor="ctr">
            <a:normAutofit/>
          </a:bodyPr>
          <a:lstStyle>
            <a:lvl1pPr marL="0" indent="0">
              <a:buNone/>
              <a:defRPr sz="1400"/>
            </a:lvl1pPr>
          </a:lstStyle>
          <a:p>
            <a:pPr lvl="0"/>
            <a:r>
              <a:rPr lang="en-US" noProof="0"/>
              <a:t>Click to edit Master text styles</a:t>
            </a:r>
          </a:p>
        </p:txBody>
      </p:sp>
      <p:sp>
        <p:nvSpPr>
          <p:cNvPr id="19" name="Text Placeholder 8">
            <a:extLst>
              <a:ext uri="{FF2B5EF4-FFF2-40B4-BE49-F238E27FC236}">
                <a16:creationId xmlns:a16="http://schemas.microsoft.com/office/drawing/2014/main" id="{3BDE5625-360A-435B-8812-2FFD30C937B1}"/>
              </a:ext>
            </a:extLst>
          </p:cNvPr>
          <p:cNvSpPr>
            <a:spLocks noGrp="1"/>
          </p:cNvSpPr>
          <p:nvPr>
            <p:ph type="body" sz="quarter" idx="20"/>
          </p:nvPr>
        </p:nvSpPr>
        <p:spPr>
          <a:xfrm>
            <a:off x="7718323" y="4946994"/>
            <a:ext cx="3977648" cy="731694"/>
          </a:xfrm>
        </p:spPr>
        <p:txBody>
          <a:bodyPr anchor="ctr">
            <a:normAutofit/>
          </a:bodyPr>
          <a:lstStyle>
            <a:lvl1pPr marL="0" indent="0">
              <a:buNone/>
              <a:defRPr sz="1400"/>
            </a:lvl1pPr>
          </a:lstStyle>
          <a:p>
            <a:pPr lvl="0"/>
            <a:r>
              <a:rPr lang="en-US" noProof="0"/>
              <a:t>Click to edit Master text styles</a:t>
            </a:r>
          </a:p>
        </p:txBody>
      </p:sp>
      <p:sp>
        <p:nvSpPr>
          <p:cNvPr id="15" name="Shape 62" title="Decorative">
            <a:extLst>
              <a:ext uri="{FF2B5EF4-FFF2-40B4-BE49-F238E27FC236}">
                <a16:creationId xmlns:a16="http://schemas.microsoft.com/office/drawing/2014/main" id="{E1A23DB6-E067-4A30-8C4B-98B452428518}"/>
              </a:ext>
            </a:extLst>
          </p:cNvPr>
          <p:cNvSpPr/>
          <p:nvPr userDrawn="1"/>
        </p:nvSpPr>
        <p:spPr>
          <a:xfrm rot="16200000" flipV="1">
            <a:off x="1918496" y="3276108"/>
            <a:ext cx="0" cy="2188805"/>
          </a:xfrm>
          <a:prstGeom prst="line">
            <a:avLst/>
          </a:prstGeom>
          <a:ln w="76200">
            <a:solidFill>
              <a:schemeClr val="accent4"/>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lang="en-US" sz="1500" noProof="0" dirty="0"/>
          </a:p>
        </p:txBody>
      </p:sp>
    </p:spTree>
    <p:extLst>
      <p:ext uri="{BB962C8B-B14F-4D97-AF65-F5344CB8AC3E}">
        <p14:creationId xmlns:p14="http://schemas.microsoft.com/office/powerpoint/2010/main" val="4194667956"/>
      </p:ext>
    </p:extLst>
  </p:cSld>
  <p:clrMapOvr>
    <a:masterClrMapping/>
  </p:clrMapOvr>
  <p:extLst>
    <p:ext uri="{DCECCB84-F9BA-43D5-87BE-67443E8EF086}">
      <p15:sldGuideLst xmlns:p15="http://schemas.microsoft.com/office/powerpoint/2012/main">
        <p15:guide id="1" orient="horz" pos="2160">
          <p15:clr>
            <a:srgbClr val="FBAE40"/>
          </p15:clr>
        </p15:guide>
        <p15:guide id="2" pos="3864">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27_Custom Layout">
    <p:spTree>
      <p:nvGrpSpPr>
        <p:cNvPr id="1" name=""/>
        <p:cNvGrpSpPr/>
        <p:nvPr/>
      </p:nvGrpSpPr>
      <p:grpSpPr>
        <a:xfrm>
          <a:off x="0" y="0"/>
          <a:ext cx="0" cy="0"/>
          <a:chOff x="0" y="0"/>
          <a:chExt cx="0" cy="0"/>
        </a:xfrm>
      </p:grpSpPr>
      <p:sp>
        <p:nvSpPr>
          <p:cNvPr id="3" name="Rectangle 2" title="Decorative"/>
          <p:cNvSpPr/>
          <p:nvPr userDrawn="1"/>
        </p:nvSpPr>
        <p:spPr>
          <a:xfrm>
            <a:off x="0" y="0"/>
            <a:ext cx="12192000" cy="28096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8FBBE79-9A2D-485C-A5FF-D6F6AFD2AFC3}"/>
              </a:ext>
            </a:extLst>
          </p:cNvPr>
          <p:cNvSpPr>
            <a:spLocks noGrp="1"/>
          </p:cNvSpPr>
          <p:nvPr>
            <p:ph type="title"/>
          </p:nvPr>
        </p:nvSpPr>
        <p:spPr>
          <a:xfrm>
            <a:off x="1513581" y="597067"/>
            <a:ext cx="8768625" cy="1149325"/>
          </a:xfrm>
        </p:spPr>
        <p:txBody>
          <a:bodyPr lIns="0"/>
          <a:lstStyle>
            <a:lvl1pPr algn="ctr">
              <a:defRPr>
                <a:solidFill>
                  <a:schemeClr val="bg1"/>
                </a:solidFill>
              </a:defRPr>
            </a:lvl1pPr>
          </a:lstStyle>
          <a:p>
            <a:r>
              <a:rPr lang="en-US"/>
              <a:t>Click to edit Master title style</a:t>
            </a:r>
            <a:endParaRPr lang="en-US" dirty="0"/>
          </a:p>
        </p:txBody>
      </p:sp>
      <p:sp>
        <p:nvSpPr>
          <p:cNvPr id="5" name="Picture Placeholder 4" title="Decorative">
            <a:extLst>
              <a:ext uri="{FF2B5EF4-FFF2-40B4-BE49-F238E27FC236}">
                <a16:creationId xmlns:a16="http://schemas.microsoft.com/office/drawing/2014/main" id="{0D8C8A61-C19F-4EF6-A991-5B6EFC5F7AFB}"/>
              </a:ext>
            </a:extLst>
          </p:cNvPr>
          <p:cNvSpPr>
            <a:spLocks noGrp="1"/>
          </p:cNvSpPr>
          <p:nvPr>
            <p:ph type="pic" sz="quarter" idx="11"/>
          </p:nvPr>
        </p:nvSpPr>
        <p:spPr>
          <a:xfrm>
            <a:off x="1038871" y="3050995"/>
            <a:ext cx="1643384" cy="1643384"/>
          </a:xfrm>
          <a:prstGeom prst="rect">
            <a:avLst/>
          </a:prstGeom>
        </p:spPr>
        <p:txBody>
          <a:bodyPr/>
          <a:lstStyle/>
          <a:p>
            <a:r>
              <a:rPr lang="en-US"/>
              <a:t>Click icon to add picture</a:t>
            </a:r>
            <a:endParaRPr lang="en-US" dirty="0"/>
          </a:p>
        </p:txBody>
      </p:sp>
      <p:sp>
        <p:nvSpPr>
          <p:cNvPr id="6" name="Picture Placeholder 4" title="Decorative">
            <a:extLst>
              <a:ext uri="{FF2B5EF4-FFF2-40B4-BE49-F238E27FC236}">
                <a16:creationId xmlns:a16="http://schemas.microsoft.com/office/drawing/2014/main" id="{FB28CC40-CBF3-4E1C-841D-45C7739F95EE}"/>
              </a:ext>
            </a:extLst>
          </p:cNvPr>
          <p:cNvSpPr>
            <a:spLocks noGrp="1"/>
          </p:cNvSpPr>
          <p:nvPr>
            <p:ph type="pic" sz="quarter" idx="12"/>
          </p:nvPr>
        </p:nvSpPr>
        <p:spPr>
          <a:xfrm>
            <a:off x="3842264" y="3050995"/>
            <a:ext cx="1643384" cy="1643384"/>
          </a:xfrm>
          <a:prstGeom prst="rect">
            <a:avLst/>
          </a:prstGeom>
        </p:spPr>
        <p:txBody>
          <a:bodyPr/>
          <a:lstStyle/>
          <a:p>
            <a:r>
              <a:rPr lang="en-US"/>
              <a:t>Click icon to add picture</a:t>
            </a:r>
            <a:endParaRPr lang="en-US" dirty="0"/>
          </a:p>
        </p:txBody>
      </p:sp>
      <p:sp>
        <p:nvSpPr>
          <p:cNvPr id="7" name="Picture Placeholder 4" title="Decorative">
            <a:extLst>
              <a:ext uri="{FF2B5EF4-FFF2-40B4-BE49-F238E27FC236}">
                <a16:creationId xmlns:a16="http://schemas.microsoft.com/office/drawing/2014/main" id="{12606688-9042-46BE-82EA-2A9034C21250}"/>
              </a:ext>
            </a:extLst>
          </p:cNvPr>
          <p:cNvSpPr>
            <a:spLocks noGrp="1"/>
          </p:cNvSpPr>
          <p:nvPr>
            <p:ph type="pic" sz="quarter" idx="13"/>
          </p:nvPr>
        </p:nvSpPr>
        <p:spPr>
          <a:xfrm>
            <a:off x="6645657" y="3061267"/>
            <a:ext cx="1643384" cy="1643384"/>
          </a:xfrm>
          <a:prstGeom prst="rect">
            <a:avLst/>
          </a:prstGeom>
        </p:spPr>
        <p:txBody>
          <a:bodyPr/>
          <a:lstStyle/>
          <a:p>
            <a:r>
              <a:rPr lang="en-US"/>
              <a:t>Click icon to add picture</a:t>
            </a:r>
            <a:endParaRPr lang="en-US" dirty="0"/>
          </a:p>
        </p:txBody>
      </p:sp>
      <p:sp>
        <p:nvSpPr>
          <p:cNvPr id="8" name="Picture Placeholder 4" title="Decorative">
            <a:extLst>
              <a:ext uri="{FF2B5EF4-FFF2-40B4-BE49-F238E27FC236}">
                <a16:creationId xmlns:a16="http://schemas.microsoft.com/office/drawing/2014/main" id="{94A72397-DF36-48ED-9888-0827D143B9BE}"/>
              </a:ext>
            </a:extLst>
          </p:cNvPr>
          <p:cNvSpPr>
            <a:spLocks noGrp="1"/>
          </p:cNvSpPr>
          <p:nvPr>
            <p:ph type="pic" sz="quarter" idx="14"/>
          </p:nvPr>
        </p:nvSpPr>
        <p:spPr>
          <a:xfrm>
            <a:off x="9449049" y="3061267"/>
            <a:ext cx="1643384" cy="1643384"/>
          </a:xfrm>
          <a:prstGeom prst="rect">
            <a:avLst/>
          </a:prstGeom>
        </p:spPr>
        <p:txBody>
          <a:bodyPr/>
          <a:lstStyle/>
          <a:p>
            <a:r>
              <a:rPr lang="en-US"/>
              <a:t>Click icon to add picture</a:t>
            </a:r>
            <a:endParaRPr lang="en-US" dirty="0"/>
          </a:p>
        </p:txBody>
      </p:sp>
      <p:sp>
        <p:nvSpPr>
          <p:cNvPr id="9" name="Text Placeholder 6">
            <a:extLst>
              <a:ext uri="{FF2B5EF4-FFF2-40B4-BE49-F238E27FC236}">
                <a16:creationId xmlns:a16="http://schemas.microsoft.com/office/drawing/2014/main" id="{DD736A8B-DD51-4DE5-A500-3F2E06CA9E12}"/>
              </a:ext>
            </a:extLst>
          </p:cNvPr>
          <p:cNvSpPr>
            <a:spLocks noGrp="1"/>
          </p:cNvSpPr>
          <p:nvPr>
            <p:ph type="body" sz="quarter" idx="15"/>
          </p:nvPr>
        </p:nvSpPr>
        <p:spPr>
          <a:xfrm>
            <a:off x="604711" y="5272005"/>
            <a:ext cx="2517605" cy="1029458"/>
          </a:xfrm>
        </p:spPr>
        <p:txBody>
          <a:bodyPr lIns="0">
            <a:noAutofit/>
          </a:bodyPr>
          <a:lstStyle>
            <a:lvl1pPr marL="0" indent="0" algn="ctr">
              <a:buNone/>
              <a:defRPr sz="1400">
                <a:latin typeface="+mn-lt"/>
                <a:cs typeface="Arial" panose="020B0604020202020204" pitchFamily="34" charset="0"/>
              </a:defRPr>
            </a:lvl1pPr>
          </a:lstStyle>
          <a:p>
            <a:pPr lvl="0"/>
            <a:r>
              <a:rPr lang="en-US"/>
              <a:t>Click to edit Master text styles</a:t>
            </a:r>
          </a:p>
        </p:txBody>
      </p:sp>
      <p:sp>
        <p:nvSpPr>
          <p:cNvPr id="10" name="Text Placeholder 6">
            <a:extLst>
              <a:ext uri="{FF2B5EF4-FFF2-40B4-BE49-F238E27FC236}">
                <a16:creationId xmlns:a16="http://schemas.microsoft.com/office/drawing/2014/main" id="{088F0D2C-15BE-4CDF-B390-80500DDD7436}"/>
              </a:ext>
            </a:extLst>
          </p:cNvPr>
          <p:cNvSpPr>
            <a:spLocks noGrp="1"/>
          </p:cNvSpPr>
          <p:nvPr>
            <p:ph type="body" sz="quarter" idx="16" hasCustomPrompt="1"/>
          </p:nvPr>
        </p:nvSpPr>
        <p:spPr>
          <a:xfrm>
            <a:off x="604711" y="4791479"/>
            <a:ext cx="2517605" cy="382749"/>
          </a:xfrm>
        </p:spPr>
        <p:txBody>
          <a:bodyPr lIns="0" anchor="b">
            <a:noAutofit/>
          </a:bodyPr>
          <a:lstStyle>
            <a:lvl1pPr marL="0" indent="0" algn="ctr">
              <a:buNone/>
              <a:defRPr sz="1600" b="1">
                <a:latin typeface="+mj-lt"/>
                <a:cs typeface="Arial" panose="020B0604020202020204" pitchFamily="34" charset="0"/>
              </a:defRPr>
            </a:lvl1pPr>
          </a:lstStyle>
          <a:p>
            <a:pPr lvl="0"/>
            <a:r>
              <a:rPr lang="en-US" dirty="0"/>
              <a:t>ADD NAME HERE</a:t>
            </a:r>
          </a:p>
        </p:txBody>
      </p:sp>
      <p:sp>
        <p:nvSpPr>
          <p:cNvPr id="11" name="Text Placeholder 6">
            <a:extLst>
              <a:ext uri="{FF2B5EF4-FFF2-40B4-BE49-F238E27FC236}">
                <a16:creationId xmlns:a16="http://schemas.microsoft.com/office/drawing/2014/main" id="{BC14EC5C-D80F-42F2-A5F0-D4F07AADAECE}"/>
              </a:ext>
            </a:extLst>
          </p:cNvPr>
          <p:cNvSpPr>
            <a:spLocks noGrp="1"/>
          </p:cNvSpPr>
          <p:nvPr>
            <p:ph type="body" sz="quarter" idx="17"/>
          </p:nvPr>
        </p:nvSpPr>
        <p:spPr>
          <a:xfrm>
            <a:off x="3410942" y="5272005"/>
            <a:ext cx="2517605" cy="1029458"/>
          </a:xfrm>
        </p:spPr>
        <p:txBody>
          <a:bodyPr lIns="0">
            <a:noAutofit/>
          </a:bodyPr>
          <a:lstStyle>
            <a:lvl1pPr marL="0" indent="0" algn="ctr">
              <a:buNone/>
              <a:defRPr sz="1400">
                <a:latin typeface="+mn-lt"/>
                <a:cs typeface="Arial" panose="020B0604020202020204" pitchFamily="34" charset="0"/>
              </a:defRPr>
            </a:lvl1pPr>
          </a:lstStyle>
          <a:p>
            <a:pPr lvl="0"/>
            <a:r>
              <a:rPr lang="en-US"/>
              <a:t>Click to edit Master text styles</a:t>
            </a:r>
          </a:p>
        </p:txBody>
      </p:sp>
      <p:sp>
        <p:nvSpPr>
          <p:cNvPr id="12" name="Text Placeholder 6">
            <a:extLst>
              <a:ext uri="{FF2B5EF4-FFF2-40B4-BE49-F238E27FC236}">
                <a16:creationId xmlns:a16="http://schemas.microsoft.com/office/drawing/2014/main" id="{235DD3B7-76E7-45B9-B75B-30D7AFC8EE6C}"/>
              </a:ext>
            </a:extLst>
          </p:cNvPr>
          <p:cNvSpPr>
            <a:spLocks noGrp="1"/>
          </p:cNvSpPr>
          <p:nvPr>
            <p:ph type="body" sz="quarter" idx="18" hasCustomPrompt="1"/>
          </p:nvPr>
        </p:nvSpPr>
        <p:spPr>
          <a:xfrm>
            <a:off x="3410942" y="4791479"/>
            <a:ext cx="2517605" cy="382749"/>
          </a:xfrm>
        </p:spPr>
        <p:txBody>
          <a:bodyPr lIns="0" anchor="b">
            <a:noAutofit/>
          </a:bodyPr>
          <a:lstStyle>
            <a:lvl1pPr marL="0" indent="0" algn="ctr">
              <a:buNone/>
              <a:defRPr sz="1600" b="1">
                <a:latin typeface="+mj-lt"/>
                <a:cs typeface="Arial" panose="020B0604020202020204" pitchFamily="34" charset="0"/>
              </a:defRPr>
            </a:lvl1pPr>
          </a:lstStyle>
          <a:p>
            <a:pPr lvl="0"/>
            <a:r>
              <a:rPr lang="en-US" dirty="0"/>
              <a:t>ADD NAME HERE</a:t>
            </a:r>
          </a:p>
        </p:txBody>
      </p:sp>
      <p:sp>
        <p:nvSpPr>
          <p:cNvPr id="17" name="Text Placeholder 6">
            <a:extLst>
              <a:ext uri="{FF2B5EF4-FFF2-40B4-BE49-F238E27FC236}">
                <a16:creationId xmlns:a16="http://schemas.microsoft.com/office/drawing/2014/main" id="{5A499762-AEDB-43BC-89CC-CC0602BEAF73}"/>
              </a:ext>
            </a:extLst>
          </p:cNvPr>
          <p:cNvSpPr>
            <a:spLocks noGrp="1"/>
          </p:cNvSpPr>
          <p:nvPr>
            <p:ph type="body" sz="quarter" idx="23"/>
          </p:nvPr>
        </p:nvSpPr>
        <p:spPr>
          <a:xfrm>
            <a:off x="6217173" y="5282275"/>
            <a:ext cx="2517605" cy="1029458"/>
          </a:xfrm>
        </p:spPr>
        <p:txBody>
          <a:bodyPr lIns="0">
            <a:noAutofit/>
          </a:bodyPr>
          <a:lstStyle>
            <a:lvl1pPr marL="0" indent="0" algn="ctr">
              <a:buNone/>
              <a:defRPr sz="1400">
                <a:latin typeface="+mn-lt"/>
                <a:cs typeface="Arial" panose="020B0604020202020204" pitchFamily="34" charset="0"/>
              </a:defRPr>
            </a:lvl1pPr>
          </a:lstStyle>
          <a:p>
            <a:pPr lvl="0"/>
            <a:r>
              <a:rPr lang="en-US"/>
              <a:t>Click to edit Master text styles</a:t>
            </a:r>
          </a:p>
        </p:txBody>
      </p:sp>
      <p:sp>
        <p:nvSpPr>
          <p:cNvPr id="18" name="Text Placeholder 6">
            <a:extLst>
              <a:ext uri="{FF2B5EF4-FFF2-40B4-BE49-F238E27FC236}">
                <a16:creationId xmlns:a16="http://schemas.microsoft.com/office/drawing/2014/main" id="{880EDD7E-326D-47DC-B58D-88ECE1D00F94}"/>
              </a:ext>
            </a:extLst>
          </p:cNvPr>
          <p:cNvSpPr>
            <a:spLocks noGrp="1"/>
          </p:cNvSpPr>
          <p:nvPr>
            <p:ph type="body" sz="quarter" idx="24" hasCustomPrompt="1"/>
          </p:nvPr>
        </p:nvSpPr>
        <p:spPr>
          <a:xfrm>
            <a:off x="6217173" y="4801749"/>
            <a:ext cx="2517605" cy="382749"/>
          </a:xfrm>
        </p:spPr>
        <p:txBody>
          <a:bodyPr lIns="0" anchor="b">
            <a:noAutofit/>
          </a:bodyPr>
          <a:lstStyle>
            <a:lvl1pPr marL="0" indent="0" algn="ctr">
              <a:buNone/>
              <a:defRPr sz="1600" b="1">
                <a:latin typeface="+mj-lt"/>
                <a:cs typeface="Arial" panose="020B0604020202020204" pitchFamily="34" charset="0"/>
              </a:defRPr>
            </a:lvl1pPr>
          </a:lstStyle>
          <a:p>
            <a:pPr lvl="0"/>
            <a:r>
              <a:rPr lang="en-US" dirty="0"/>
              <a:t>ADD NAME HERE</a:t>
            </a:r>
          </a:p>
        </p:txBody>
      </p:sp>
      <p:sp>
        <p:nvSpPr>
          <p:cNvPr id="19" name="Text Placeholder 6">
            <a:extLst>
              <a:ext uri="{FF2B5EF4-FFF2-40B4-BE49-F238E27FC236}">
                <a16:creationId xmlns:a16="http://schemas.microsoft.com/office/drawing/2014/main" id="{DB92C933-F978-486C-A305-0BAC73E0F152}"/>
              </a:ext>
            </a:extLst>
          </p:cNvPr>
          <p:cNvSpPr>
            <a:spLocks noGrp="1"/>
          </p:cNvSpPr>
          <p:nvPr>
            <p:ph type="body" sz="quarter" idx="25"/>
          </p:nvPr>
        </p:nvSpPr>
        <p:spPr>
          <a:xfrm>
            <a:off x="9023403" y="5282275"/>
            <a:ext cx="2517605" cy="1029458"/>
          </a:xfrm>
        </p:spPr>
        <p:txBody>
          <a:bodyPr lIns="0">
            <a:noAutofit/>
          </a:bodyPr>
          <a:lstStyle>
            <a:lvl1pPr marL="0" indent="0" algn="ctr">
              <a:buNone/>
              <a:defRPr sz="1400">
                <a:latin typeface="+mn-lt"/>
                <a:cs typeface="Arial" panose="020B0604020202020204" pitchFamily="34" charset="0"/>
              </a:defRPr>
            </a:lvl1pPr>
          </a:lstStyle>
          <a:p>
            <a:pPr lvl="0"/>
            <a:r>
              <a:rPr lang="en-US"/>
              <a:t>Click to edit Master text styles</a:t>
            </a:r>
          </a:p>
        </p:txBody>
      </p:sp>
      <p:sp>
        <p:nvSpPr>
          <p:cNvPr id="20" name="Text Placeholder 6">
            <a:extLst>
              <a:ext uri="{FF2B5EF4-FFF2-40B4-BE49-F238E27FC236}">
                <a16:creationId xmlns:a16="http://schemas.microsoft.com/office/drawing/2014/main" id="{B18BFAE0-942E-42DB-BD07-596D50E07E37}"/>
              </a:ext>
            </a:extLst>
          </p:cNvPr>
          <p:cNvSpPr>
            <a:spLocks noGrp="1"/>
          </p:cNvSpPr>
          <p:nvPr>
            <p:ph type="body" sz="quarter" idx="26" hasCustomPrompt="1"/>
          </p:nvPr>
        </p:nvSpPr>
        <p:spPr>
          <a:xfrm>
            <a:off x="9023403" y="4801749"/>
            <a:ext cx="2517605" cy="382749"/>
          </a:xfrm>
        </p:spPr>
        <p:txBody>
          <a:bodyPr lIns="0" anchor="b">
            <a:noAutofit/>
          </a:bodyPr>
          <a:lstStyle>
            <a:lvl1pPr marL="0" indent="0" algn="ctr">
              <a:buNone/>
              <a:defRPr sz="1600" b="1">
                <a:latin typeface="+mj-lt"/>
                <a:cs typeface="Arial" panose="020B0604020202020204" pitchFamily="34" charset="0"/>
              </a:defRPr>
            </a:lvl1pPr>
          </a:lstStyle>
          <a:p>
            <a:pPr lvl="0"/>
            <a:r>
              <a:rPr lang="en-US" dirty="0"/>
              <a:t>ADD NAME HERE</a:t>
            </a:r>
          </a:p>
        </p:txBody>
      </p:sp>
      <p:sp>
        <p:nvSpPr>
          <p:cNvPr id="21" name="Shape 62" title="Decorative">
            <a:extLst>
              <a:ext uri="{FF2B5EF4-FFF2-40B4-BE49-F238E27FC236}">
                <a16:creationId xmlns:a16="http://schemas.microsoft.com/office/drawing/2014/main" id="{E1A23DB6-E067-4A30-8C4B-98B452428518}"/>
              </a:ext>
            </a:extLst>
          </p:cNvPr>
          <p:cNvSpPr/>
          <p:nvPr userDrawn="1"/>
        </p:nvSpPr>
        <p:spPr>
          <a:xfrm rot="16200000" flipV="1">
            <a:off x="6096000" y="759266"/>
            <a:ext cx="0" cy="2188805"/>
          </a:xfrm>
          <a:prstGeom prst="line">
            <a:avLst/>
          </a:prstGeom>
          <a:ln w="76200">
            <a:solidFill>
              <a:schemeClr val="accent1">
                <a:lumMod val="60000"/>
                <a:lumOff val="40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solidFill>
                <a:schemeClr val="bg1"/>
              </a:solidFill>
            </a:endParaRPr>
          </a:p>
        </p:txBody>
      </p:sp>
    </p:spTree>
    <p:extLst>
      <p:ext uri="{BB962C8B-B14F-4D97-AF65-F5344CB8AC3E}">
        <p14:creationId xmlns:p14="http://schemas.microsoft.com/office/powerpoint/2010/main" val="68776455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28_Custom Layout">
    <p:spTree>
      <p:nvGrpSpPr>
        <p:cNvPr id="1" name=""/>
        <p:cNvGrpSpPr/>
        <p:nvPr/>
      </p:nvGrpSpPr>
      <p:grpSpPr>
        <a:xfrm>
          <a:off x="0" y="0"/>
          <a:ext cx="0" cy="0"/>
          <a:chOff x="0" y="0"/>
          <a:chExt cx="0" cy="0"/>
        </a:xfrm>
      </p:grpSpPr>
      <p:sp>
        <p:nvSpPr>
          <p:cNvPr id="4" name="Rectangle 3" title="Decorative"/>
          <p:cNvSpPr/>
          <p:nvPr userDrawn="1"/>
        </p:nvSpPr>
        <p:spPr>
          <a:xfrm>
            <a:off x="0" y="1964267"/>
            <a:ext cx="3052729" cy="24435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title="Decorative"/>
          <p:cNvSpPr/>
          <p:nvPr userDrawn="1"/>
        </p:nvSpPr>
        <p:spPr>
          <a:xfrm>
            <a:off x="6092848" y="1964267"/>
            <a:ext cx="3052729" cy="244350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title="Decorative"/>
          <p:cNvSpPr/>
          <p:nvPr userDrawn="1"/>
        </p:nvSpPr>
        <p:spPr>
          <a:xfrm>
            <a:off x="9139272" y="4414498"/>
            <a:ext cx="3052729" cy="2443502"/>
          </a:xfrm>
          <a:prstGeom prst="rect">
            <a:avLst/>
          </a:prstGeom>
          <a:solidFill>
            <a:schemeClr val="accent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8FBBE79-9A2D-485C-A5FF-D6F6AFD2AFC3}"/>
              </a:ext>
            </a:extLst>
          </p:cNvPr>
          <p:cNvSpPr>
            <a:spLocks noGrp="1"/>
          </p:cNvSpPr>
          <p:nvPr userDrawn="1">
            <p:ph type="title"/>
          </p:nvPr>
        </p:nvSpPr>
        <p:spPr>
          <a:xfrm>
            <a:off x="2106887" y="616350"/>
            <a:ext cx="7978227" cy="1062602"/>
          </a:xfrm>
        </p:spPr>
        <p:txBody>
          <a:bodyPr lIns="0"/>
          <a:lstStyle>
            <a:lvl1pPr algn="ctr">
              <a:defRPr>
                <a:solidFill>
                  <a:schemeClr val="tx2"/>
                </a:solidFill>
              </a:defRPr>
            </a:lvl1pPr>
          </a:lstStyle>
          <a:p>
            <a:r>
              <a:rPr lang="en-US"/>
              <a:t>Click to edit Master title style</a:t>
            </a:r>
            <a:endParaRPr lang="en-US" dirty="0"/>
          </a:p>
        </p:txBody>
      </p:sp>
      <p:sp>
        <p:nvSpPr>
          <p:cNvPr id="30" name="Picture Placeholder 4" title="Decorative">
            <a:extLst>
              <a:ext uri="{FF2B5EF4-FFF2-40B4-BE49-F238E27FC236}">
                <a16:creationId xmlns:a16="http://schemas.microsoft.com/office/drawing/2014/main" id="{0D8C8A61-C19F-4EF6-A991-5B6EFC5F7AFB}"/>
              </a:ext>
            </a:extLst>
          </p:cNvPr>
          <p:cNvSpPr>
            <a:spLocks noGrp="1"/>
          </p:cNvSpPr>
          <p:nvPr>
            <p:ph type="pic" sz="quarter" idx="11"/>
          </p:nvPr>
        </p:nvSpPr>
        <p:spPr>
          <a:xfrm>
            <a:off x="0" y="4416552"/>
            <a:ext cx="3054096" cy="2441448"/>
          </a:xfrm>
          <a:prstGeom prst="rect">
            <a:avLst/>
          </a:prstGeom>
        </p:spPr>
        <p:txBody>
          <a:bodyPr>
            <a:normAutofit/>
          </a:bodyPr>
          <a:lstStyle>
            <a:lvl1pPr algn="ctr">
              <a:defRPr sz="1600"/>
            </a:lvl1pPr>
          </a:lstStyle>
          <a:p>
            <a:r>
              <a:rPr lang="en-US"/>
              <a:t>Click icon to add picture</a:t>
            </a:r>
            <a:endParaRPr lang="en-US" dirty="0"/>
          </a:p>
        </p:txBody>
      </p:sp>
      <p:sp>
        <p:nvSpPr>
          <p:cNvPr id="32" name="Picture Placeholder 4" title="Decorative">
            <a:extLst>
              <a:ext uri="{FF2B5EF4-FFF2-40B4-BE49-F238E27FC236}">
                <a16:creationId xmlns:a16="http://schemas.microsoft.com/office/drawing/2014/main" id="{12606688-9042-46BE-82EA-2A9034C21250}"/>
              </a:ext>
            </a:extLst>
          </p:cNvPr>
          <p:cNvSpPr>
            <a:spLocks noGrp="1"/>
          </p:cNvSpPr>
          <p:nvPr>
            <p:ph type="pic" sz="quarter" idx="13"/>
          </p:nvPr>
        </p:nvSpPr>
        <p:spPr>
          <a:xfrm>
            <a:off x="3046424" y="1964267"/>
            <a:ext cx="3054096" cy="2441448"/>
          </a:xfrm>
          <a:prstGeom prst="rect">
            <a:avLst/>
          </a:prstGeom>
        </p:spPr>
        <p:txBody>
          <a:bodyPr>
            <a:normAutofit/>
          </a:bodyPr>
          <a:lstStyle>
            <a:lvl1pPr algn="ctr">
              <a:defRPr sz="1600"/>
            </a:lvl1pPr>
          </a:lstStyle>
          <a:p>
            <a:r>
              <a:rPr lang="en-US"/>
              <a:t>Click icon to add picture</a:t>
            </a:r>
            <a:endParaRPr lang="en-US" dirty="0"/>
          </a:p>
        </p:txBody>
      </p:sp>
      <p:sp>
        <p:nvSpPr>
          <p:cNvPr id="33" name="Picture Placeholder 4" title="Decorative">
            <a:extLst>
              <a:ext uri="{FF2B5EF4-FFF2-40B4-BE49-F238E27FC236}">
                <a16:creationId xmlns:a16="http://schemas.microsoft.com/office/drawing/2014/main" id="{94A72397-DF36-48ED-9888-0827D143B9BE}"/>
              </a:ext>
            </a:extLst>
          </p:cNvPr>
          <p:cNvSpPr>
            <a:spLocks noGrp="1"/>
          </p:cNvSpPr>
          <p:nvPr>
            <p:ph type="pic" sz="quarter" idx="14"/>
          </p:nvPr>
        </p:nvSpPr>
        <p:spPr>
          <a:xfrm>
            <a:off x="9137904" y="1964267"/>
            <a:ext cx="3054096" cy="2441448"/>
          </a:xfrm>
          <a:prstGeom prst="rect">
            <a:avLst/>
          </a:prstGeom>
        </p:spPr>
        <p:txBody>
          <a:bodyPr>
            <a:normAutofit/>
          </a:bodyPr>
          <a:lstStyle>
            <a:lvl1pPr algn="ctr">
              <a:defRPr sz="1600"/>
            </a:lvl1pPr>
          </a:lstStyle>
          <a:p>
            <a:r>
              <a:rPr lang="en-US"/>
              <a:t>Click icon to add picture</a:t>
            </a:r>
            <a:endParaRPr lang="en-US" dirty="0"/>
          </a:p>
        </p:txBody>
      </p:sp>
      <p:sp>
        <p:nvSpPr>
          <p:cNvPr id="26" name="Rectangle 25" title="Decorative"/>
          <p:cNvSpPr/>
          <p:nvPr userDrawn="1"/>
        </p:nvSpPr>
        <p:spPr>
          <a:xfrm>
            <a:off x="3046424" y="4414498"/>
            <a:ext cx="3052729" cy="24435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 Placeholder 6">
            <a:extLst>
              <a:ext uri="{FF2B5EF4-FFF2-40B4-BE49-F238E27FC236}">
                <a16:creationId xmlns:a16="http://schemas.microsoft.com/office/drawing/2014/main" id="{DD736A8B-DD51-4DE5-A500-3F2E06CA9E12}"/>
              </a:ext>
            </a:extLst>
          </p:cNvPr>
          <p:cNvSpPr>
            <a:spLocks noGrp="1"/>
          </p:cNvSpPr>
          <p:nvPr userDrawn="1">
            <p:ph type="body" sz="quarter" idx="15"/>
          </p:nvPr>
        </p:nvSpPr>
        <p:spPr>
          <a:xfrm>
            <a:off x="264410" y="3652861"/>
            <a:ext cx="2517605" cy="484146"/>
          </a:xfrm>
        </p:spPr>
        <p:txBody>
          <a:bodyPr lIns="0">
            <a:noAutofit/>
          </a:bodyPr>
          <a:lstStyle>
            <a:lvl1pPr marL="0" indent="0" algn="ctr">
              <a:buNone/>
              <a:defRPr sz="1400">
                <a:solidFill>
                  <a:schemeClr val="bg1"/>
                </a:solidFill>
                <a:latin typeface="+mn-lt"/>
                <a:cs typeface="Arial" panose="020B0604020202020204" pitchFamily="34" charset="0"/>
              </a:defRPr>
            </a:lvl1pPr>
          </a:lstStyle>
          <a:p>
            <a:pPr lvl="0"/>
            <a:r>
              <a:rPr lang="en-US"/>
              <a:t>Click to edit Master text styles</a:t>
            </a:r>
          </a:p>
        </p:txBody>
      </p:sp>
      <p:sp>
        <p:nvSpPr>
          <p:cNvPr id="10" name="Text Placeholder 6">
            <a:extLst>
              <a:ext uri="{FF2B5EF4-FFF2-40B4-BE49-F238E27FC236}">
                <a16:creationId xmlns:a16="http://schemas.microsoft.com/office/drawing/2014/main" id="{088F0D2C-15BE-4CDF-B390-80500DDD7436}"/>
              </a:ext>
            </a:extLst>
          </p:cNvPr>
          <p:cNvSpPr>
            <a:spLocks noGrp="1"/>
          </p:cNvSpPr>
          <p:nvPr userDrawn="1">
            <p:ph type="body" sz="quarter" idx="16" hasCustomPrompt="1"/>
          </p:nvPr>
        </p:nvSpPr>
        <p:spPr>
          <a:xfrm>
            <a:off x="264410" y="3248535"/>
            <a:ext cx="2517605" cy="382749"/>
          </a:xfrm>
        </p:spPr>
        <p:txBody>
          <a:bodyPr lIns="0" anchor="b">
            <a:noAutofit/>
          </a:bodyPr>
          <a:lstStyle>
            <a:lvl1pPr marL="0" indent="0" algn="ctr">
              <a:buNone/>
              <a:defRPr sz="1600" b="1">
                <a:solidFill>
                  <a:schemeClr val="bg1"/>
                </a:solidFill>
                <a:latin typeface="+mj-lt"/>
                <a:cs typeface="Arial" panose="020B0604020202020204" pitchFamily="34" charset="0"/>
              </a:defRPr>
            </a:lvl1pPr>
          </a:lstStyle>
          <a:p>
            <a:pPr lvl="0"/>
            <a:r>
              <a:rPr lang="en-US" dirty="0"/>
              <a:t>ADD NAME HERE</a:t>
            </a:r>
          </a:p>
        </p:txBody>
      </p:sp>
      <p:sp>
        <p:nvSpPr>
          <p:cNvPr id="11" name="Text Placeholder 6">
            <a:extLst>
              <a:ext uri="{FF2B5EF4-FFF2-40B4-BE49-F238E27FC236}">
                <a16:creationId xmlns:a16="http://schemas.microsoft.com/office/drawing/2014/main" id="{BC14EC5C-D80F-42F2-A5F0-D4F07AADAECE}"/>
              </a:ext>
            </a:extLst>
          </p:cNvPr>
          <p:cNvSpPr>
            <a:spLocks noGrp="1"/>
          </p:cNvSpPr>
          <p:nvPr userDrawn="1">
            <p:ph type="body" sz="quarter" idx="17"/>
          </p:nvPr>
        </p:nvSpPr>
        <p:spPr>
          <a:xfrm>
            <a:off x="6359042" y="3652861"/>
            <a:ext cx="2517605" cy="484146"/>
          </a:xfrm>
        </p:spPr>
        <p:txBody>
          <a:bodyPr lIns="0">
            <a:noAutofit/>
          </a:bodyPr>
          <a:lstStyle>
            <a:lvl1pPr marL="0" indent="0" algn="ctr">
              <a:buNone/>
              <a:defRPr sz="1400">
                <a:solidFill>
                  <a:schemeClr val="bg1"/>
                </a:solidFill>
                <a:latin typeface="+mn-lt"/>
                <a:cs typeface="Arial" panose="020B0604020202020204" pitchFamily="34" charset="0"/>
              </a:defRPr>
            </a:lvl1pPr>
          </a:lstStyle>
          <a:p>
            <a:pPr lvl="0"/>
            <a:r>
              <a:rPr lang="en-US"/>
              <a:t>Click to edit Master text styles</a:t>
            </a:r>
          </a:p>
        </p:txBody>
      </p:sp>
      <p:sp>
        <p:nvSpPr>
          <p:cNvPr id="12" name="Text Placeholder 6">
            <a:extLst>
              <a:ext uri="{FF2B5EF4-FFF2-40B4-BE49-F238E27FC236}">
                <a16:creationId xmlns:a16="http://schemas.microsoft.com/office/drawing/2014/main" id="{235DD3B7-76E7-45B9-B75B-30D7AFC8EE6C}"/>
              </a:ext>
            </a:extLst>
          </p:cNvPr>
          <p:cNvSpPr>
            <a:spLocks noGrp="1"/>
          </p:cNvSpPr>
          <p:nvPr userDrawn="1">
            <p:ph type="body" sz="quarter" idx="18" hasCustomPrompt="1"/>
          </p:nvPr>
        </p:nvSpPr>
        <p:spPr>
          <a:xfrm>
            <a:off x="6359042" y="3248535"/>
            <a:ext cx="2517605" cy="382749"/>
          </a:xfrm>
        </p:spPr>
        <p:txBody>
          <a:bodyPr lIns="0" anchor="b">
            <a:noAutofit/>
          </a:bodyPr>
          <a:lstStyle>
            <a:lvl1pPr marL="0" indent="0" algn="ctr">
              <a:buNone/>
              <a:defRPr sz="1600" b="1">
                <a:solidFill>
                  <a:schemeClr val="bg1"/>
                </a:solidFill>
                <a:latin typeface="+mj-lt"/>
                <a:cs typeface="Arial" panose="020B0604020202020204" pitchFamily="34" charset="0"/>
              </a:defRPr>
            </a:lvl1pPr>
          </a:lstStyle>
          <a:p>
            <a:pPr lvl="0"/>
            <a:r>
              <a:rPr lang="en-US" dirty="0"/>
              <a:t>ADD NAME HERE</a:t>
            </a:r>
          </a:p>
        </p:txBody>
      </p:sp>
      <p:sp>
        <p:nvSpPr>
          <p:cNvPr id="13" name="Text Placeholder 6">
            <a:extLst>
              <a:ext uri="{FF2B5EF4-FFF2-40B4-BE49-F238E27FC236}">
                <a16:creationId xmlns:a16="http://schemas.microsoft.com/office/drawing/2014/main" id="{3B9FAC90-EA8D-4C0E-A0D1-0D252B50A12F}"/>
              </a:ext>
            </a:extLst>
          </p:cNvPr>
          <p:cNvSpPr>
            <a:spLocks noGrp="1"/>
          </p:cNvSpPr>
          <p:nvPr userDrawn="1">
            <p:ph type="body" sz="quarter" idx="19"/>
          </p:nvPr>
        </p:nvSpPr>
        <p:spPr>
          <a:xfrm>
            <a:off x="3288925" y="5167572"/>
            <a:ext cx="2517605" cy="484146"/>
          </a:xfrm>
        </p:spPr>
        <p:txBody>
          <a:bodyPr lIns="0">
            <a:noAutofit/>
          </a:bodyPr>
          <a:lstStyle>
            <a:lvl1pPr marL="0" indent="0" algn="ctr">
              <a:buNone/>
              <a:defRPr sz="1400">
                <a:solidFill>
                  <a:schemeClr val="bg1"/>
                </a:solidFill>
                <a:latin typeface="+mn-lt"/>
                <a:cs typeface="Arial" panose="020B0604020202020204" pitchFamily="34" charset="0"/>
              </a:defRPr>
            </a:lvl1pPr>
          </a:lstStyle>
          <a:p>
            <a:pPr lvl="0"/>
            <a:r>
              <a:rPr lang="en-US"/>
              <a:t>Click to edit Master text styles</a:t>
            </a:r>
          </a:p>
        </p:txBody>
      </p:sp>
      <p:sp>
        <p:nvSpPr>
          <p:cNvPr id="14" name="Text Placeholder 6">
            <a:extLst>
              <a:ext uri="{FF2B5EF4-FFF2-40B4-BE49-F238E27FC236}">
                <a16:creationId xmlns:a16="http://schemas.microsoft.com/office/drawing/2014/main" id="{5556F808-0B84-4923-9C86-83F13CFABBB6}"/>
              </a:ext>
            </a:extLst>
          </p:cNvPr>
          <p:cNvSpPr>
            <a:spLocks noGrp="1"/>
          </p:cNvSpPr>
          <p:nvPr userDrawn="1">
            <p:ph type="body" sz="quarter" idx="20" hasCustomPrompt="1"/>
          </p:nvPr>
        </p:nvSpPr>
        <p:spPr>
          <a:xfrm>
            <a:off x="3288925" y="4763246"/>
            <a:ext cx="2517605" cy="382749"/>
          </a:xfrm>
        </p:spPr>
        <p:txBody>
          <a:bodyPr lIns="0" anchor="b">
            <a:noAutofit/>
          </a:bodyPr>
          <a:lstStyle>
            <a:lvl1pPr marL="0" indent="0" algn="ctr">
              <a:buNone/>
              <a:defRPr sz="1600" b="1">
                <a:solidFill>
                  <a:schemeClr val="bg1"/>
                </a:solidFill>
                <a:latin typeface="+mj-lt"/>
                <a:cs typeface="Arial" panose="020B0604020202020204" pitchFamily="34" charset="0"/>
              </a:defRPr>
            </a:lvl1pPr>
          </a:lstStyle>
          <a:p>
            <a:pPr lvl="0"/>
            <a:r>
              <a:rPr lang="en-US" dirty="0"/>
              <a:t>ADD NAME HERE</a:t>
            </a:r>
          </a:p>
        </p:txBody>
      </p:sp>
      <p:sp>
        <p:nvSpPr>
          <p:cNvPr id="15" name="Text Placeholder 6">
            <a:extLst>
              <a:ext uri="{FF2B5EF4-FFF2-40B4-BE49-F238E27FC236}">
                <a16:creationId xmlns:a16="http://schemas.microsoft.com/office/drawing/2014/main" id="{6D49870F-68D7-4CDC-8F2A-696151FA2B90}"/>
              </a:ext>
            </a:extLst>
          </p:cNvPr>
          <p:cNvSpPr>
            <a:spLocks noGrp="1"/>
          </p:cNvSpPr>
          <p:nvPr userDrawn="1">
            <p:ph type="body" sz="quarter" idx="21"/>
          </p:nvPr>
        </p:nvSpPr>
        <p:spPr>
          <a:xfrm>
            <a:off x="9412281" y="5167572"/>
            <a:ext cx="2517605" cy="484146"/>
          </a:xfrm>
        </p:spPr>
        <p:txBody>
          <a:bodyPr lIns="0">
            <a:noAutofit/>
          </a:bodyPr>
          <a:lstStyle>
            <a:lvl1pPr marL="0" indent="0" algn="ctr">
              <a:buNone/>
              <a:defRPr sz="1400">
                <a:solidFill>
                  <a:schemeClr val="bg1"/>
                </a:solidFill>
                <a:latin typeface="+mn-lt"/>
                <a:cs typeface="Arial" panose="020B0604020202020204" pitchFamily="34" charset="0"/>
              </a:defRPr>
            </a:lvl1pPr>
          </a:lstStyle>
          <a:p>
            <a:pPr lvl="0"/>
            <a:r>
              <a:rPr lang="en-US"/>
              <a:t>Click to edit Master text styles</a:t>
            </a:r>
          </a:p>
        </p:txBody>
      </p:sp>
      <p:sp>
        <p:nvSpPr>
          <p:cNvPr id="16" name="Text Placeholder 6">
            <a:extLst>
              <a:ext uri="{FF2B5EF4-FFF2-40B4-BE49-F238E27FC236}">
                <a16:creationId xmlns:a16="http://schemas.microsoft.com/office/drawing/2014/main" id="{530C251D-6B9A-485B-A02D-AAF34ECA7B5D}"/>
              </a:ext>
            </a:extLst>
          </p:cNvPr>
          <p:cNvSpPr>
            <a:spLocks noGrp="1"/>
          </p:cNvSpPr>
          <p:nvPr userDrawn="1">
            <p:ph type="body" sz="quarter" idx="22" hasCustomPrompt="1"/>
          </p:nvPr>
        </p:nvSpPr>
        <p:spPr>
          <a:xfrm>
            <a:off x="9412281" y="4763246"/>
            <a:ext cx="2517605" cy="382749"/>
          </a:xfrm>
        </p:spPr>
        <p:txBody>
          <a:bodyPr lIns="0" anchor="b">
            <a:noAutofit/>
          </a:bodyPr>
          <a:lstStyle>
            <a:lvl1pPr marL="0" indent="0" algn="ctr">
              <a:buNone/>
              <a:defRPr sz="1600" b="1">
                <a:solidFill>
                  <a:schemeClr val="bg1"/>
                </a:solidFill>
                <a:latin typeface="+mj-lt"/>
                <a:cs typeface="Arial" panose="020B0604020202020204" pitchFamily="34" charset="0"/>
              </a:defRPr>
            </a:lvl1pPr>
          </a:lstStyle>
          <a:p>
            <a:pPr lvl="0"/>
            <a:r>
              <a:rPr lang="en-US" dirty="0"/>
              <a:t>ADD NAME HERE</a:t>
            </a:r>
          </a:p>
        </p:txBody>
      </p:sp>
      <p:sp>
        <p:nvSpPr>
          <p:cNvPr id="31" name="Picture Placeholder 4" title="Decorative">
            <a:extLst>
              <a:ext uri="{FF2B5EF4-FFF2-40B4-BE49-F238E27FC236}">
                <a16:creationId xmlns:a16="http://schemas.microsoft.com/office/drawing/2014/main" id="{FB28CC40-CBF3-4E1C-841D-45C7739F95EE}"/>
              </a:ext>
            </a:extLst>
          </p:cNvPr>
          <p:cNvSpPr>
            <a:spLocks noGrp="1"/>
          </p:cNvSpPr>
          <p:nvPr>
            <p:ph type="pic" sz="quarter" idx="12"/>
          </p:nvPr>
        </p:nvSpPr>
        <p:spPr>
          <a:xfrm>
            <a:off x="6092848" y="4416552"/>
            <a:ext cx="3054096" cy="2441448"/>
          </a:xfrm>
          <a:prstGeom prst="rect">
            <a:avLst/>
          </a:prstGeom>
        </p:spPr>
        <p:txBody>
          <a:bodyPr>
            <a:normAutofit/>
          </a:bodyPr>
          <a:lstStyle>
            <a:lvl1pPr algn="ctr">
              <a:defRPr sz="1600"/>
            </a:lvl1pPr>
          </a:lstStyle>
          <a:p>
            <a:r>
              <a:rPr lang="en-US"/>
              <a:t>Click icon to add picture</a:t>
            </a:r>
            <a:endParaRPr lang="en-US" dirty="0"/>
          </a:p>
        </p:txBody>
      </p:sp>
    </p:spTree>
    <p:extLst>
      <p:ext uri="{BB962C8B-B14F-4D97-AF65-F5344CB8AC3E}">
        <p14:creationId xmlns:p14="http://schemas.microsoft.com/office/powerpoint/2010/main" val="333117509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3_Blank ">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8F6D2B1F-21AB-FC4C-ADF6-BC4463A62DC7}"/>
              </a:ext>
            </a:extLst>
          </p:cNvPr>
          <p:cNvSpPr>
            <a:spLocks noGrp="1"/>
          </p:cNvSpPr>
          <p:nvPr>
            <p:ph type="title" hasCustomPrompt="1"/>
          </p:nvPr>
        </p:nvSpPr>
        <p:spPr>
          <a:xfrm>
            <a:off x="838200" y="839972"/>
            <a:ext cx="4767262" cy="1342045"/>
          </a:xfrm>
        </p:spPr>
        <p:txBody>
          <a:bodyPr lIns="0" anchor="b">
            <a:normAutofit/>
          </a:bodyPr>
          <a:lstStyle>
            <a:lvl1pPr>
              <a:defRPr sz="4000">
                <a:solidFill>
                  <a:schemeClr val="accent1"/>
                </a:solidFill>
              </a:defRPr>
            </a:lvl1pPr>
          </a:lstStyle>
          <a:p>
            <a:r>
              <a:rPr lang="en-US" noProof="0"/>
              <a:t>Click to Add </a:t>
            </a:r>
            <a:br>
              <a:rPr lang="en-US" noProof="0"/>
            </a:br>
            <a:r>
              <a:rPr lang="en-US" noProof="0"/>
              <a:t>Slide Title Here</a:t>
            </a:r>
          </a:p>
        </p:txBody>
      </p:sp>
      <p:sp>
        <p:nvSpPr>
          <p:cNvPr id="13" name="Text Placeholder 11">
            <a:extLst>
              <a:ext uri="{FF2B5EF4-FFF2-40B4-BE49-F238E27FC236}">
                <a16:creationId xmlns:a16="http://schemas.microsoft.com/office/drawing/2014/main" id="{F1372009-C299-3A49-80B3-22EAC70160E8}"/>
              </a:ext>
            </a:extLst>
          </p:cNvPr>
          <p:cNvSpPr>
            <a:spLocks noGrp="1"/>
          </p:cNvSpPr>
          <p:nvPr>
            <p:ph type="body" sz="quarter" idx="11"/>
          </p:nvPr>
        </p:nvSpPr>
        <p:spPr>
          <a:xfrm>
            <a:off x="838200" y="2635242"/>
            <a:ext cx="4767262" cy="3483263"/>
          </a:xfrm>
        </p:spPr>
        <p:txBody>
          <a:bodyPr lIns="0">
            <a:normAutofit/>
          </a:bodyPr>
          <a:lstStyle>
            <a:lvl1pPr marL="0" indent="0">
              <a:lnSpc>
                <a:spcPct val="100000"/>
              </a:lnSpc>
              <a:buNone/>
              <a:defRPr sz="1400" spc="0">
                <a:solidFill>
                  <a:schemeClr val="tx2"/>
                </a:solidFill>
                <a:latin typeface="+mn-lt"/>
              </a:defRPr>
            </a:lvl1pPr>
            <a:lvl2pPr marL="457200" indent="0">
              <a:lnSpc>
                <a:spcPct val="100000"/>
              </a:lnSpc>
              <a:buNone/>
              <a:defRPr sz="1100" spc="0">
                <a:solidFill>
                  <a:schemeClr val="tx2"/>
                </a:solidFill>
              </a:defRPr>
            </a:lvl2pPr>
            <a:lvl3pPr marL="914400" indent="0">
              <a:lnSpc>
                <a:spcPct val="100000"/>
              </a:lnSpc>
              <a:buNone/>
              <a:defRPr sz="1050" spc="0">
                <a:solidFill>
                  <a:schemeClr val="tx2"/>
                </a:solidFill>
              </a:defRPr>
            </a:lvl3pPr>
            <a:lvl4pPr marL="1371600" indent="0">
              <a:lnSpc>
                <a:spcPct val="100000"/>
              </a:lnSpc>
              <a:buNone/>
              <a:defRPr sz="1000" spc="0">
                <a:solidFill>
                  <a:schemeClr val="tx2"/>
                </a:solidFill>
              </a:defRPr>
            </a:lvl4pPr>
            <a:lvl5pPr marL="1828800" indent="0">
              <a:lnSpc>
                <a:spcPct val="100000"/>
              </a:lnSpc>
              <a:buNone/>
              <a:defRPr sz="1000" spc="0">
                <a:solidFill>
                  <a:schemeClr val="tx2"/>
                </a:solidFill>
              </a:defRPr>
            </a:lvl5pPr>
          </a:lstStyle>
          <a:p>
            <a:pPr lvl="0"/>
            <a:r>
              <a:rPr lang="en-US" noProof="0"/>
              <a:t>Click to edit Master text styles</a:t>
            </a:r>
          </a:p>
        </p:txBody>
      </p:sp>
      <p:sp>
        <p:nvSpPr>
          <p:cNvPr id="14" name="Text Placeholder 11">
            <a:extLst>
              <a:ext uri="{FF2B5EF4-FFF2-40B4-BE49-F238E27FC236}">
                <a16:creationId xmlns:a16="http://schemas.microsoft.com/office/drawing/2014/main" id="{BC005EA5-AC3E-B248-B6E7-9CA2F3092AAD}"/>
              </a:ext>
            </a:extLst>
          </p:cNvPr>
          <p:cNvSpPr>
            <a:spLocks noGrp="1"/>
          </p:cNvSpPr>
          <p:nvPr>
            <p:ph type="body" sz="quarter" idx="12" hasCustomPrompt="1"/>
          </p:nvPr>
        </p:nvSpPr>
        <p:spPr>
          <a:xfrm>
            <a:off x="838200" y="2247679"/>
            <a:ext cx="4767262" cy="321901"/>
          </a:xfrm>
        </p:spPr>
        <p:txBody>
          <a:bodyPr lIns="0" anchor="t">
            <a:normAutofit/>
          </a:bodyPr>
          <a:lstStyle>
            <a:lvl1pPr marL="0" indent="0">
              <a:buNone/>
              <a:defRPr sz="1400" spc="300">
                <a:solidFill>
                  <a:schemeClr val="tx2"/>
                </a:solidFill>
                <a:latin typeface="+mj-lt"/>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a:r>
              <a:rPr lang="en-US" noProof="0"/>
              <a:t>SUBTITLE HERE</a:t>
            </a:r>
          </a:p>
        </p:txBody>
      </p:sp>
      <p:sp>
        <p:nvSpPr>
          <p:cNvPr id="3" name="Chart Placeholder 2" title="Decorative">
            <a:extLst>
              <a:ext uri="{FF2B5EF4-FFF2-40B4-BE49-F238E27FC236}">
                <a16:creationId xmlns:a16="http://schemas.microsoft.com/office/drawing/2014/main" id="{D352E4A8-F531-4E6C-BD45-CE540EDB1D48}"/>
              </a:ext>
            </a:extLst>
          </p:cNvPr>
          <p:cNvSpPr>
            <a:spLocks noGrp="1"/>
          </p:cNvSpPr>
          <p:nvPr>
            <p:ph type="chart" sz="quarter" idx="13"/>
          </p:nvPr>
        </p:nvSpPr>
        <p:spPr>
          <a:xfrm>
            <a:off x="5937569" y="2247900"/>
            <a:ext cx="5620473" cy="3870325"/>
          </a:xfrm>
        </p:spPr>
        <p:txBody>
          <a:bodyPr/>
          <a:lstStyle/>
          <a:p>
            <a:r>
              <a:rPr lang="en-US" noProof="0"/>
              <a:t>Click icon to add chart</a:t>
            </a:r>
            <a:endParaRPr lang="en-US" noProof="0" dirty="0"/>
          </a:p>
        </p:txBody>
      </p:sp>
      <p:sp>
        <p:nvSpPr>
          <p:cNvPr id="2" name="Rectangle 1">
            <a:extLst>
              <a:ext uri="{FF2B5EF4-FFF2-40B4-BE49-F238E27FC236}">
                <a16:creationId xmlns:a16="http://schemas.microsoft.com/office/drawing/2014/main" id="{2B5F4DF3-3822-4AC9-9C82-C8D284E443EB}"/>
              </a:ext>
            </a:extLst>
          </p:cNvPr>
          <p:cNvSpPr/>
          <p:nvPr userDrawn="1"/>
        </p:nvSpPr>
        <p:spPr>
          <a:xfrm>
            <a:off x="5937569" y="2082800"/>
            <a:ext cx="5620473" cy="101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290096353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4_Blank ">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8F6D2B1F-21AB-FC4C-ADF6-BC4463A62DC7}"/>
              </a:ext>
            </a:extLst>
          </p:cNvPr>
          <p:cNvSpPr>
            <a:spLocks noGrp="1"/>
          </p:cNvSpPr>
          <p:nvPr>
            <p:ph type="title" hasCustomPrompt="1"/>
          </p:nvPr>
        </p:nvSpPr>
        <p:spPr>
          <a:xfrm>
            <a:off x="838200" y="839972"/>
            <a:ext cx="4767262" cy="1342045"/>
          </a:xfrm>
        </p:spPr>
        <p:txBody>
          <a:bodyPr lIns="0" anchor="b">
            <a:normAutofit/>
          </a:bodyPr>
          <a:lstStyle>
            <a:lvl1pPr>
              <a:defRPr sz="4000">
                <a:solidFill>
                  <a:schemeClr val="tx2"/>
                </a:solidFill>
              </a:defRPr>
            </a:lvl1pPr>
          </a:lstStyle>
          <a:p>
            <a:r>
              <a:rPr lang="en-US" noProof="0"/>
              <a:t>Click to Add </a:t>
            </a:r>
            <a:br>
              <a:rPr lang="en-US" noProof="0"/>
            </a:br>
            <a:r>
              <a:rPr lang="en-US" noProof="0"/>
              <a:t>Slide Title Here</a:t>
            </a:r>
          </a:p>
        </p:txBody>
      </p:sp>
      <p:sp>
        <p:nvSpPr>
          <p:cNvPr id="13" name="Text Placeholder 11">
            <a:extLst>
              <a:ext uri="{FF2B5EF4-FFF2-40B4-BE49-F238E27FC236}">
                <a16:creationId xmlns:a16="http://schemas.microsoft.com/office/drawing/2014/main" id="{F1372009-C299-3A49-80B3-22EAC70160E8}"/>
              </a:ext>
            </a:extLst>
          </p:cNvPr>
          <p:cNvSpPr>
            <a:spLocks noGrp="1"/>
          </p:cNvSpPr>
          <p:nvPr>
            <p:ph type="body" sz="quarter" idx="11"/>
          </p:nvPr>
        </p:nvSpPr>
        <p:spPr>
          <a:xfrm>
            <a:off x="838200" y="2635242"/>
            <a:ext cx="4767262" cy="3483263"/>
          </a:xfrm>
        </p:spPr>
        <p:txBody>
          <a:bodyPr lIns="0">
            <a:normAutofit/>
          </a:bodyPr>
          <a:lstStyle>
            <a:lvl1pPr marL="0" indent="0">
              <a:lnSpc>
                <a:spcPct val="100000"/>
              </a:lnSpc>
              <a:buNone/>
              <a:defRPr sz="1400" spc="0">
                <a:solidFill>
                  <a:schemeClr val="tx2"/>
                </a:solidFill>
                <a:latin typeface="+mn-lt"/>
              </a:defRPr>
            </a:lvl1pPr>
            <a:lvl2pPr marL="457200" indent="0">
              <a:lnSpc>
                <a:spcPct val="100000"/>
              </a:lnSpc>
              <a:buNone/>
              <a:defRPr sz="1100" spc="0">
                <a:solidFill>
                  <a:schemeClr val="tx2"/>
                </a:solidFill>
              </a:defRPr>
            </a:lvl2pPr>
            <a:lvl3pPr marL="914400" indent="0">
              <a:lnSpc>
                <a:spcPct val="100000"/>
              </a:lnSpc>
              <a:buNone/>
              <a:defRPr sz="1050" spc="0">
                <a:solidFill>
                  <a:schemeClr val="tx2"/>
                </a:solidFill>
              </a:defRPr>
            </a:lvl3pPr>
            <a:lvl4pPr marL="1371600" indent="0">
              <a:lnSpc>
                <a:spcPct val="100000"/>
              </a:lnSpc>
              <a:buNone/>
              <a:defRPr sz="1000" spc="0">
                <a:solidFill>
                  <a:schemeClr val="tx2"/>
                </a:solidFill>
              </a:defRPr>
            </a:lvl4pPr>
            <a:lvl5pPr marL="1828800" indent="0">
              <a:lnSpc>
                <a:spcPct val="100000"/>
              </a:lnSpc>
              <a:buNone/>
              <a:defRPr sz="1000" spc="0">
                <a:solidFill>
                  <a:schemeClr val="tx2"/>
                </a:solidFill>
              </a:defRPr>
            </a:lvl5pPr>
          </a:lstStyle>
          <a:p>
            <a:pPr lvl="0"/>
            <a:r>
              <a:rPr lang="en-US" noProof="0"/>
              <a:t>Click to edit Master text styles</a:t>
            </a:r>
          </a:p>
        </p:txBody>
      </p:sp>
      <p:sp>
        <p:nvSpPr>
          <p:cNvPr id="14" name="Text Placeholder 11">
            <a:extLst>
              <a:ext uri="{FF2B5EF4-FFF2-40B4-BE49-F238E27FC236}">
                <a16:creationId xmlns:a16="http://schemas.microsoft.com/office/drawing/2014/main" id="{BC005EA5-AC3E-B248-B6E7-9CA2F3092AAD}"/>
              </a:ext>
            </a:extLst>
          </p:cNvPr>
          <p:cNvSpPr>
            <a:spLocks noGrp="1"/>
          </p:cNvSpPr>
          <p:nvPr>
            <p:ph type="body" sz="quarter" idx="12" hasCustomPrompt="1"/>
          </p:nvPr>
        </p:nvSpPr>
        <p:spPr>
          <a:xfrm>
            <a:off x="838200" y="2247679"/>
            <a:ext cx="4767262" cy="321901"/>
          </a:xfrm>
        </p:spPr>
        <p:txBody>
          <a:bodyPr lIns="0" anchor="t">
            <a:normAutofit/>
          </a:bodyPr>
          <a:lstStyle>
            <a:lvl1pPr marL="0" indent="0">
              <a:buNone/>
              <a:defRPr sz="1400" spc="300">
                <a:solidFill>
                  <a:schemeClr val="tx2"/>
                </a:solidFill>
                <a:latin typeface="+mj-lt"/>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a:r>
              <a:rPr lang="en-US" noProof="0"/>
              <a:t>SUBTITLE HERE</a:t>
            </a:r>
          </a:p>
        </p:txBody>
      </p:sp>
      <p:sp>
        <p:nvSpPr>
          <p:cNvPr id="3" name="Chart Placeholder 2" title="Decorative">
            <a:extLst>
              <a:ext uri="{FF2B5EF4-FFF2-40B4-BE49-F238E27FC236}">
                <a16:creationId xmlns:a16="http://schemas.microsoft.com/office/drawing/2014/main" id="{D352E4A8-F531-4E6C-BD45-CE540EDB1D48}"/>
              </a:ext>
            </a:extLst>
          </p:cNvPr>
          <p:cNvSpPr>
            <a:spLocks noGrp="1"/>
          </p:cNvSpPr>
          <p:nvPr>
            <p:ph type="chart" sz="quarter" idx="13"/>
          </p:nvPr>
        </p:nvSpPr>
        <p:spPr>
          <a:xfrm>
            <a:off x="5937569" y="839972"/>
            <a:ext cx="5620473" cy="5278253"/>
          </a:xfrm>
        </p:spPr>
        <p:txBody>
          <a:bodyPr/>
          <a:lstStyle/>
          <a:p>
            <a:r>
              <a:rPr lang="en-US" noProof="0"/>
              <a:t>Click icon to add chart</a:t>
            </a:r>
            <a:endParaRPr lang="en-US" noProof="0" dirty="0"/>
          </a:p>
        </p:txBody>
      </p:sp>
      <p:sp>
        <p:nvSpPr>
          <p:cNvPr id="7" name="Shape 62" title="Decorative">
            <a:extLst>
              <a:ext uri="{FF2B5EF4-FFF2-40B4-BE49-F238E27FC236}">
                <a16:creationId xmlns:a16="http://schemas.microsoft.com/office/drawing/2014/main" id="{5C48ADE8-5D65-4FF2-93E1-D504137454D1}"/>
              </a:ext>
            </a:extLst>
          </p:cNvPr>
          <p:cNvSpPr/>
          <p:nvPr userDrawn="1"/>
        </p:nvSpPr>
        <p:spPr>
          <a:xfrm flipV="1">
            <a:off x="5770807" y="839972"/>
            <a:ext cx="0" cy="5370328"/>
          </a:xfrm>
          <a:prstGeom prst="line">
            <a:avLst/>
          </a:prstGeom>
          <a:ln w="76200">
            <a:solidFill>
              <a:schemeClr val="accent1">
                <a:alpha val="97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lang="en-US" sz="1500" noProof="0" dirty="0"/>
          </a:p>
        </p:txBody>
      </p:sp>
    </p:spTree>
    <p:extLst>
      <p:ext uri="{BB962C8B-B14F-4D97-AF65-F5344CB8AC3E}">
        <p14:creationId xmlns:p14="http://schemas.microsoft.com/office/powerpoint/2010/main" val="131012737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5_Blank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5EE74C1-9E1A-46A4-9261-8F389FEAB7F4}"/>
              </a:ext>
            </a:extLst>
          </p:cNvPr>
          <p:cNvSpPr/>
          <p:nvPr userDrawn="1"/>
        </p:nvSpPr>
        <p:spPr>
          <a:xfrm>
            <a:off x="5727700" y="0"/>
            <a:ext cx="64643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Title 1">
            <a:extLst>
              <a:ext uri="{FF2B5EF4-FFF2-40B4-BE49-F238E27FC236}">
                <a16:creationId xmlns:a16="http://schemas.microsoft.com/office/drawing/2014/main" id="{8F6D2B1F-21AB-FC4C-ADF6-BC4463A62DC7}"/>
              </a:ext>
            </a:extLst>
          </p:cNvPr>
          <p:cNvSpPr>
            <a:spLocks noGrp="1"/>
          </p:cNvSpPr>
          <p:nvPr>
            <p:ph type="title" hasCustomPrompt="1"/>
          </p:nvPr>
        </p:nvSpPr>
        <p:spPr>
          <a:xfrm>
            <a:off x="838200" y="839972"/>
            <a:ext cx="4767262" cy="1342045"/>
          </a:xfrm>
        </p:spPr>
        <p:txBody>
          <a:bodyPr lIns="0" anchor="b">
            <a:normAutofit/>
          </a:bodyPr>
          <a:lstStyle>
            <a:lvl1pPr>
              <a:defRPr sz="4000">
                <a:solidFill>
                  <a:schemeClr val="tx2"/>
                </a:solidFill>
              </a:defRPr>
            </a:lvl1pPr>
          </a:lstStyle>
          <a:p>
            <a:r>
              <a:rPr lang="en-US" noProof="0"/>
              <a:t>Click to Add </a:t>
            </a:r>
            <a:br>
              <a:rPr lang="en-US" noProof="0"/>
            </a:br>
            <a:r>
              <a:rPr lang="en-US" noProof="0"/>
              <a:t>Slide Title Here</a:t>
            </a:r>
          </a:p>
        </p:txBody>
      </p:sp>
      <p:sp>
        <p:nvSpPr>
          <p:cNvPr id="13" name="Text Placeholder 11">
            <a:extLst>
              <a:ext uri="{FF2B5EF4-FFF2-40B4-BE49-F238E27FC236}">
                <a16:creationId xmlns:a16="http://schemas.microsoft.com/office/drawing/2014/main" id="{F1372009-C299-3A49-80B3-22EAC70160E8}"/>
              </a:ext>
            </a:extLst>
          </p:cNvPr>
          <p:cNvSpPr>
            <a:spLocks noGrp="1"/>
          </p:cNvSpPr>
          <p:nvPr>
            <p:ph type="body" sz="quarter" idx="11"/>
          </p:nvPr>
        </p:nvSpPr>
        <p:spPr>
          <a:xfrm>
            <a:off x="838200" y="2635242"/>
            <a:ext cx="4767262" cy="3483263"/>
          </a:xfrm>
        </p:spPr>
        <p:txBody>
          <a:bodyPr lIns="0">
            <a:normAutofit/>
          </a:bodyPr>
          <a:lstStyle>
            <a:lvl1pPr marL="0" indent="0">
              <a:lnSpc>
                <a:spcPct val="100000"/>
              </a:lnSpc>
              <a:buNone/>
              <a:defRPr sz="1400" spc="0">
                <a:solidFill>
                  <a:schemeClr val="tx2"/>
                </a:solidFill>
                <a:latin typeface="+mn-lt"/>
              </a:defRPr>
            </a:lvl1pPr>
            <a:lvl2pPr marL="457200" indent="0">
              <a:lnSpc>
                <a:spcPct val="100000"/>
              </a:lnSpc>
              <a:buNone/>
              <a:defRPr sz="1100" spc="0">
                <a:solidFill>
                  <a:schemeClr val="tx2"/>
                </a:solidFill>
              </a:defRPr>
            </a:lvl2pPr>
            <a:lvl3pPr marL="914400" indent="0">
              <a:lnSpc>
                <a:spcPct val="100000"/>
              </a:lnSpc>
              <a:buNone/>
              <a:defRPr sz="1050" spc="0">
                <a:solidFill>
                  <a:schemeClr val="tx2"/>
                </a:solidFill>
              </a:defRPr>
            </a:lvl3pPr>
            <a:lvl4pPr marL="1371600" indent="0">
              <a:lnSpc>
                <a:spcPct val="100000"/>
              </a:lnSpc>
              <a:buNone/>
              <a:defRPr sz="1000" spc="0">
                <a:solidFill>
                  <a:schemeClr val="tx2"/>
                </a:solidFill>
              </a:defRPr>
            </a:lvl4pPr>
            <a:lvl5pPr marL="1828800" indent="0">
              <a:lnSpc>
                <a:spcPct val="100000"/>
              </a:lnSpc>
              <a:buNone/>
              <a:defRPr sz="1000" spc="0">
                <a:solidFill>
                  <a:schemeClr val="tx2"/>
                </a:solidFill>
              </a:defRPr>
            </a:lvl5pPr>
          </a:lstStyle>
          <a:p>
            <a:pPr lvl="0"/>
            <a:r>
              <a:rPr lang="en-US" noProof="0"/>
              <a:t>Click to edit Master text styles</a:t>
            </a:r>
          </a:p>
        </p:txBody>
      </p:sp>
      <p:sp>
        <p:nvSpPr>
          <p:cNvPr id="14" name="Text Placeholder 11">
            <a:extLst>
              <a:ext uri="{FF2B5EF4-FFF2-40B4-BE49-F238E27FC236}">
                <a16:creationId xmlns:a16="http://schemas.microsoft.com/office/drawing/2014/main" id="{BC005EA5-AC3E-B248-B6E7-9CA2F3092AAD}"/>
              </a:ext>
            </a:extLst>
          </p:cNvPr>
          <p:cNvSpPr>
            <a:spLocks noGrp="1"/>
          </p:cNvSpPr>
          <p:nvPr>
            <p:ph type="body" sz="quarter" idx="12" hasCustomPrompt="1"/>
          </p:nvPr>
        </p:nvSpPr>
        <p:spPr>
          <a:xfrm>
            <a:off x="838200" y="2247679"/>
            <a:ext cx="4767262" cy="321901"/>
          </a:xfrm>
        </p:spPr>
        <p:txBody>
          <a:bodyPr lIns="0" anchor="t">
            <a:normAutofit/>
          </a:bodyPr>
          <a:lstStyle>
            <a:lvl1pPr marL="0" indent="0">
              <a:buNone/>
              <a:defRPr sz="1400" spc="300">
                <a:solidFill>
                  <a:schemeClr val="tx2"/>
                </a:solidFill>
                <a:latin typeface="+mj-lt"/>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a:r>
              <a:rPr lang="en-US" noProof="0"/>
              <a:t>SUBTITLE HERE</a:t>
            </a:r>
          </a:p>
        </p:txBody>
      </p:sp>
      <p:sp>
        <p:nvSpPr>
          <p:cNvPr id="3" name="Chart Placeholder 2" title="Decorative">
            <a:extLst>
              <a:ext uri="{FF2B5EF4-FFF2-40B4-BE49-F238E27FC236}">
                <a16:creationId xmlns:a16="http://schemas.microsoft.com/office/drawing/2014/main" id="{D352E4A8-F531-4E6C-BD45-CE540EDB1D48}"/>
              </a:ext>
            </a:extLst>
          </p:cNvPr>
          <p:cNvSpPr>
            <a:spLocks noGrp="1"/>
          </p:cNvSpPr>
          <p:nvPr>
            <p:ph type="chart" sz="quarter" idx="13"/>
          </p:nvPr>
        </p:nvSpPr>
        <p:spPr>
          <a:xfrm>
            <a:off x="5937569" y="839972"/>
            <a:ext cx="5620473" cy="5278253"/>
          </a:xfrm>
        </p:spPr>
        <p:txBody>
          <a:bodyPr/>
          <a:lstStyle>
            <a:lvl1pPr>
              <a:defRPr>
                <a:solidFill>
                  <a:schemeClr val="bg1"/>
                </a:solidFill>
              </a:defRPr>
            </a:lvl1pPr>
          </a:lstStyle>
          <a:p>
            <a:r>
              <a:rPr lang="en-US" noProof="0"/>
              <a:t>Click icon to add chart</a:t>
            </a:r>
            <a:endParaRPr lang="en-US" noProof="0" dirty="0"/>
          </a:p>
        </p:txBody>
      </p:sp>
    </p:spTree>
    <p:extLst>
      <p:ext uri="{BB962C8B-B14F-4D97-AF65-F5344CB8AC3E}">
        <p14:creationId xmlns:p14="http://schemas.microsoft.com/office/powerpoint/2010/main" val="191476893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6_Blank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5EE74C1-9E1A-46A4-9261-8F389FEAB7F4}"/>
              </a:ext>
            </a:extLst>
          </p:cNvPr>
          <p:cNvSpPr/>
          <p:nvPr userDrawn="1"/>
        </p:nvSpPr>
        <p:spPr>
          <a:xfrm>
            <a:off x="5727700" y="0"/>
            <a:ext cx="64643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Title 1">
            <a:extLst>
              <a:ext uri="{FF2B5EF4-FFF2-40B4-BE49-F238E27FC236}">
                <a16:creationId xmlns:a16="http://schemas.microsoft.com/office/drawing/2014/main" id="{8F6D2B1F-21AB-FC4C-ADF6-BC4463A62DC7}"/>
              </a:ext>
            </a:extLst>
          </p:cNvPr>
          <p:cNvSpPr>
            <a:spLocks noGrp="1"/>
          </p:cNvSpPr>
          <p:nvPr>
            <p:ph type="title" hasCustomPrompt="1"/>
          </p:nvPr>
        </p:nvSpPr>
        <p:spPr>
          <a:xfrm>
            <a:off x="838200" y="839972"/>
            <a:ext cx="4767262" cy="1342045"/>
          </a:xfrm>
        </p:spPr>
        <p:txBody>
          <a:bodyPr lIns="0" anchor="b">
            <a:normAutofit/>
          </a:bodyPr>
          <a:lstStyle>
            <a:lvl1pPr>
              <a:defRPr sz="4000">
                <a:solidFill>
                  <a:schemeClr val="tx2"/>
                </a:solidFill>
              </a:defRPr>
            </a:lvl1pPr>
          </a:lstStyle>
          <a:p>
            <a:r>
              <a:rPr lang="en-US" noProof="0"/>
              <a:t>Click to Add </a:t>
            </a:r>
            <a:br>
              <a:rPr lang="en-US" noProof="0"/>
            </a:br>
            <a:r>
              <a:rPr lang="en-US" noProof="0"/>
              <a:t>Slide Title Here</a:t>
            </a:r>
          </a:p>
        </p:txBody>
      </p:sp>
      <p:sp>
        <p:nvSpPr>
          <p:cNvPr id="13" name="Text Placeholder 11">
            <a:extLst>
              <a:ext uri="{FF2B5EF4-FFF2-40B4-BE49-F238E27FC236}">
                <a16:creationId xmlns:a16="http://schemas.microsoft.com/office/drawing/2014/main" id="{F1372009-C299-3A49-80B3-22EAC70160E8}"/>
              </a:ext>
            </a:extLst>
          </p:cNvPr>
          <p:cNvSpPr>
            <a:spLocks noGrp="1"/>
          </p:cNvSpPr>
          <p:nvPr>
            <p:ph type="body" sz="quarter" idx="11"/>
          </p:nvPr>
        </p:nvSpPr>
        <p:spPr>
          <a:xfrm>
            <a:off x="838200" y="2635242"/>
            <a:ext cx="4767262" cy="3483263"/>
          </a:xfrm>
        </p:spPr>
        <p:txBody>
          <a:bodyPr lIns="0">
            <a:normAutofit/>
          </a:bodyPr>
          <a:lstStyle>
            <a:lvl1pPr marL="0" indent="0">
              <a:lnSpc>
                <a:spcPct val="100000"/>
              </a:lnSpc>
              <a:buNone/>
              <a:defRPr sz="1400" spc="0">
                <a:solidFill>
                  <a:schemeClr val="tx2"/>
                </a:solidFill>
                <a:latin typeface="+mn-lt"/>
              </a:defRPr>
            </a:lvl1pPr>
            <a:lvl2pPr marL="457200" indent="0">
              <a:lnSpc>
                <a:spcPct val="100000"/>
              </a:lnSpc>
              <a:buNone/>
              <a:defRPr sz="1100" spc="0">
                <a:solidFill>
                  <a:schemeClr val="tx2"/>
                </a:solidFill>
              </a:defRPr>
            </a:lvl2pPr>
            <a:lvl3pPr marL="914400" indent="0">
              <a:lnSpc>
                <a:spcPct val="100000"/>
              </a:lnSpc>
              <a:buNone/>
              <a:defRPr sz="1050" spc="0">
                <a:solidFill>
                  <a:schemeClr val="tx2"/>
                </a:solidFill>
              </a:defRPr>
            </a:lvl3pPr>
            <a:lvl4pPr marL="1371600" indent="0">
              <a:lnSpc>
                <a:spcPct val="100000"/>
              </a:lnSpc>
              <a:buNone/>
              <a:defRPr sz="1000" spc="0">
                <a:solidFill>
                  <a:schemeClr val="tx2"/>
                </a:solidFill>
              </a:defRPr>
            </a:lvl4pPr>
            <a:lvl5pPr marL="1828800" indent="0">
              <a:lnSpc>
                <a:spcPct val="100000"/>
              </a:lnSpc>
              <a:buNone/>
              <a:defRPr sz="1000" spc="0">
                <a:solidFill>
                  <a:schemeClr val="tx2"/>
                </a:solidFill>
              </a:defRPr>
            </a:lvl5pPr>
          </a:lstStyle>
          <a:p>
            <a:pPr lvl="0"/>
            <a:r>
              <a:rPr lang="en-US" noProof="0"/>
              <a:t>Click to edit Master text styles</a:t>
            </a:r>
          </a:p>
        </p:txBody>
      </p:sp>
      <p:sp>
        <p:nvSpPr>
          <p:cNvPr id="14" name="Text Placeholder 11">
            <a:extLst>
              <a:ext uri="{FF2B5EF4-FFF2-40B4-BE49-F238E27FC236}">
                <a16:creationId xmlns:a16="http://schemas.microsoft.com/office/drawing/2014/main" id="{BC005EA5-AC3E-B248-B6E7-9CA2F3092AAD}"/>
              </a:ext>
            </a:extLst>
          </p:cNvPr>
          <p:cNvSpPr>
            <a:spLocks noGrp="1"/>
          </p:cNvSpPr>
          <p:nvPr>
            <p:ph type="body" sz="quarter" idx="12" hasCustomPrompt="1"/>
          </p:nvPr>
        </p:nvSpPr>
        <p:spPr>
          <a:xfrm>
            <a:off x="838200" y="2247679"/>
            <a:ext cx="4767262" cy="321901"/>
          </a:xfrm>
        </p:spPr>
        <p:txBody>
          <a:bodyPr lIns="0" anchor="t">
            <a:normAutofit/>
          </a:bodyPr>
          <a:lstStyle>
            <a:lvl1pPr marL="0" indent="0">
              <a:buNone/>
              <a:defRPr sz="1400" spc="300">
                <a:solidFill>
                  <a:schemeClr val="tx2"/>
                </a:solidFill>
                <a:latin typeface="+mj-lt"/>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a:r>
              <a:rPr lang="en-US" noProof="0"/>
              <a:t>SUBTITLE HERE</a:t>
            </a:r>
          </a:p>
        </p:txBody>
      </p:sp>
      <p:sp>
        <p:nvSpPr>
          <p:cNvPr id="3" name="Chart Placeholder 2" title="Decorative">
            <a:extLst>
              <a:ext uri="{FF2B5EF4-FFF2-40B4-BE49-F238E27FC236}">
                <a16:creationId xmlns:a16="http://schemas.microsoft.com/office/drawing/2014/main" id="{D352E4A8-F531-4E6C-BD45-CE540EDB1D48}"/>
              </a:ext>
            </a:extLst>
          </p:cNvPr>
          <p:cNvSpPr>
            <a:spLocks noGrp="1"/>
          </p:cNvSpPr>
          <p:nvPr>
            <p:ph type="chart" sz="quarter" idx="13"/>
          </p:nvPr>
        </p:nvSpPr>
        <p:spPr>
          <a:xfrm>
            <a:off x="5937569" y="839972"/>
            <a:ext cx="5620473" cy="5278253"/>
          </a:xfrm>
        </p:spPr>
        <p:txBody>
          <a:bodyPr/>
          <a:lstStyle>
            <a:lvl1pPr>
              <a:defRPr>
                <a:solidFill>
                  <a:schemeClr val="bg1"/>
                </a:solidFill>
              </a:defRPr>
            </a:lvl1pPr>
          </a:lstStyle>
          <a:p>
            <a:r>
              <a:rPr lang="en-US" noProof="0"/>
              <a:t>Click icon to add chart</a:t>
            </a:r>
            <a:endParaRPr lang="en-US" noProof="0" dirty="0"/>
          </a:p>
        </p:txBody>
      </p:sp>
    </p:spTree>
    <p:extLst>
      <p:ext uri="{BB962C8B-B14F-4D97-AF65-F5344CB8AC3E}">
        <p14:creationId xmlns:p14="http://schemas.microsoft.com/office/powerpoint/2010/main" val="211542580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_Blank ">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8F6D2B1F-21AB-FC4C-ADF6-BC4463A62DC7}"/>
              </a:ext>
            </a:extLst>
          </p:cNvPr>
          <p:cNvSpPr>
            <a:spLocks noGrp="1"/>
          </p:cNvSpPr>
          <p:nvPr>
            <p:ph type="title" hasCustomPrompt="1"/>
          </p:nvPr>
        </p:nvSpPr>
        <p:spPr>
          <a:xfrm>
            <a:off x="847180" y="687572"/>
            <a:ext cx="4767262" cy="1342045"/>
          </a:xfrm>
        </p:spPr>
        <p:txBody>
          <a:bodyPr lIns="0" anchor="b">
            <a:normAutofit/>
          </a:bodyPr>
          <a:lstStyle>
            <a:lvl1pPr algn="r">
              <a:defRPr sz="4000"/>
            </a:lvl1pPr>
          </a:lstStyle>
          <a:p>
            <a:r>
              <a:rPr lang="en-US" noProof="0"/>
              <a:t>Click to Add </a:t>
            </a:r>
            <a:br>
              <a:rPr lang="en-US" noProof="0"/>
            </a:br>
            <a:r>
              <a:rPr lang="en-US" noProof="0"/>
              <a:t>Slide Title Here</a:t>
            </a:r>
          </a:p>
        </p:txBody>
      </p:sp>
      <p:sp>
        <p:nvSpPr>
          <p:cNvPr id="13" name="Text Placeholder 11">
            <a:extLst>
              <a:ext uri="{FF2B5EF4-FFF2-40B4-BE49-F238E27FC236}">
                <a16:creationId xmlns:a16="http://schemas.microsoft.com/office/drawing/2014/main" id="{F1372009-C299-3A49-80B3-22EAC70160E8}"/>
              </a:ext>
            </a:extLst>
          </p:cNvPr>
          <p:cNvSpPr>
            <a:spLocks noGrp="1"/>
          </p:cNvSpPr>
          <p:nvPr>
            <p:ph type="body" sz="quarter" idx="11"/>
          </p:nvPr>
        </p:nvSpPr>
        <p:spPr>
          <a:xfrm>
            <a:off x="5815420" y="687573"/>
            <a:ext cx="5370740" cy="1342044"/>
          </a:xfrm>
        </p:spPr>
        <p:txBody>
          <a:bodyPr lIns="0">
            <a:normAutofit/>
          </a:bodyPr>
          <a:lstStyle>
            <a:lvl1pPr marL="0" indent="0">
              <a:lnSpc>
                <a:spcPct val="100000"/>
              </a:lnSpc>
              <a:buNone/>
              <a:defRPr sz="1400" spc="0">
                <a:solidFill>
                  <a:schemeClr val="tx2"/>
                </a:solidFill>
              </a:defRPr>
            </a:lvl1pPr>
            <a:lvl2pPr marL="457200" indent="0">
              <a:lnSpc>
                <a:spcPct val="100000"/>
              </a:lnSpc>
              <a:buNone/>
              <a:defRPr sz="1100" spc="0">
                <a:solidFill>
                  <a:schemeClr val="tx2"/>
                </a:solidFill>
              </a:defRPr>
            </a:lvl2pPr>
            <a:lvl3pPr marL="914400" indent="0">
              <a:lnSpc>
                <a:spcPct val="100000"/>
              </a:lnSpc>
              <a:buNone/>
              <a:defRPr sz="1050" spc="0">
                <a:solidFill>
                  <a:schemeClr val="tx2"/>
                </a:solidFill>
              </a:defRPr>
            </a:lvl3pPr>
            <a:lvl4pPr marL="1371600" indent="0">
              <a:lnSpc>
                <a:spcPct val="100000"/>
              </a:lnSpc>
              <a:buNone/>
              <a:defRPr sz="1000" spc="0">
                <a:solidFill>
                  <a:schemeClr val="tx2"/>
                </a:solidFill>
              </a:defRPr>
            </a:lvl4pPr>
            <a:lvl5pPr marL="1828800" indent="0">
              <a:lnSpc>
                <a:spcPct val="100000"/>
              </a:lnSpc>
              <a:buNone/>
              <a:defRPr sz="1000" spc="0">
                <a:solidFill>
                  <a:schemeClr val="tx2"/>
                </a:solidFill>
              </a:defRPr>
            </a:lvl5pPr>
          </a:lstStyle>
          <a:p>
            <a:pPr lvl="0"/>
            <a:r>
              <a:rPr lang="en-US" noProof="0"/>
              <a:t>Click to edit Master text styles</a:t>
            </a:r>
          </a:p>
        </p:txBody>
      </p:sp>
      <p:sp>
        <p:nvSpPr>
          <p:cNvPr id="3" name="Chart Placeholder 2" title="Decorative">
            <a:extLst>
              <a:ext uri="{FF2B5EF4-FFF2-40B4-BE49-F238E27FC236}">
                <a16:creationId xmlns:a16="http://schemas.microsoft.com/office/drawing/2014/main" id="{D352E4A8-F531-4E6C-BD45-CE540EDB1D48}"/>
              </a:ext>
            </a:extLst>
          </p:cNvPr>
          <p:cNvSpPr>
            <a:spLocks noGrp="1"/>
          </p:cNvSpPr>
          <p:nvPr>
            <p:ph type="chart" sz="quarter" idx="13"/>
          </p:nvPr>
        </p:nvSpPr>
        <p:spPr>
          <a:xfrm>
            <a:off x="838200" y="2392680"/>
            <a:ext cx="10719842" cy="4167505"/>
          </a:xfrm>
        </p:spPr>
        <p:txBody>
          <a:bodyPr/>
          <a:lstStyle/>
          <a:p>
            <a:r>
              <a:rPr lang="en-US" noProof="0"/>
              <a:t>Click icon to add chart</a:t>
            </a:r>
            <a:endParaRPr lang="en-US" noProof="0" dirty="0"/>
          </a:p>
        </p:txBody>
      </p:sp>
    </p:spTree>
    <p:extLst>
      <p:ext uri="{BB962C8B-B14F-4D97-AF65-F5344CB8AC3E}">
        <p14:creationId xmlns:p14="http://schemas.microsoft.com/office/powerpoint/2010/main" val="744560749"/>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2_Blank ">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8F6D2B1F-21AB-FC4C-ADF6-BC4463A62DC7}"/>
              </a:ext>
            </a:extLst>
          </p:cNvPr>
          <p:cNvSpPr>
            <a:spLocks noGrp="1"/>
          </p:cNvSpPr>
          <p:nvPr>
            <p:ph type="title" hasCustomPrompt="1"/>
          </p:nvPr>
        </p:nvSpPr>
        <p:spPr>
          <a:xfrm>
            <a:off x="847180" y="687572"/>
            <a:ext cx="4767262" cy="1342045"/>
          </a:xfrm>
        </p:spPr>
        <p:txBody>
          <a:bodyPr lIns="0" anchor="b">
            <a:normAutofit/>
          </a:bodyPr>
          <a:lstStyle>
            <a:lvl1pPr algn="r">
              <a:defRPr sz="4000"/>
            </a:lvl1pPr>
          </a:lstStyle>
          <a:p>
            <a:r>
              <a:rPr lang="en-US" noProof="0"/>
              <a:t>Click to Add </a:t>
            </a:r>
            <a:br>
              <a:rPr lang="en-US" noProof="0"/>
            </a:br>
            <a:r>
              <a:rPr lang="en-US" noProof="0"/>
              <a:t>Slide Title Here</a:t>
            </a:r>
          </a:p>
        </p:txBody>
      </p:sp>
      <p:sp>
        <p:nvSpPr>
          <p:cNvPr id="13" name="Text Placeholder 11">
            <a:extLst>
              <a:ext uri="{FF2B5EF4-FFF2-40B4-BE49-F238E27FC236}">
                <a16:creationId xmlns:a16="http://schemas.microsoft.com/office/drawing/2014/main" id="{F1372009-C299-3A49-80B3-22EAC70160E8}"/>
              </a:ext>
            </a:extLst>
          </p:cNvPr>
          <p:cNvSpPr>
            <a:spLocks noGrp="1"/>
          </p:cNvSpPr>
          <p:nvPr>
            <p:ph type="body" sz="quarter" idx="11"/>
          </p:nvPr>
        </p:nvSpPr>
        <p:spPr>
          <a:xfrm>
            <a:off x="5815420" y="687573"/>
            <a:ext cx="5370740" cy="1342044"/>
          </a:xfrm>
        </p:spPr>
        <p:txBody>
          <a:bodyPr lIns="0">
            <a:normAutofit/>
          </a:bodyPr>
          <a:lstStyle>
            <a:lvl1pPr marL="0" indent="0">
              <a:lnSpc>
                <a:spcPct val="100000"/>
              </a:lnSpc>
              <a:buNone/>
              <a:defRPr sz="1400" spc="0">
                <a:solidFill>
                  <a:schemeClr val="tx2"/>
                </a:solidFill>
              </a:defRPr>
            </a:lvl1pPr>
            <a:lvl2pPr marL="457200" indent="0">
              <a:lnSpc>
                <a:spcPct val="100000"/>
              </a:lnSpc>
              <a:buNone/>
              <a:defRPr sz="1100" spc="0">
                <a:solidFill>
                  <a:schemeClr val="tx2"/>
                </a:solidFill>
              </a:defRPr>
            </a:lvl2pPr>
            <a:lvl3pPr marL="914400" indent="0">
              <a:lnSpc>
                <a:spcPct val="100000"/>
              </a:lnSpc>
              <a:buNone/>
              <a:defRPr sz="1050" spc="0">
                <a:solidFill>
                  <a:schemeClr val="tx2"/>
                </a:solidFill>
              </a:defRPr>
            </a:lvl3pPr>
            <a:lvl4pPr marL="1371600" indent="0">
              <a:lnSpc>
                <a:spcPct val="100000"/>
              </a:lnSpc>
              <a:buNone/>
              <a:defRPr sz="1000" spc="0">
                <a:solidFill>
                  <a:schemeClr val="tx2"/>
                </a:solidFill>
              </a:defRPr>
            </a:lvl4pPr>
            <a:lvl5pPr marL="1828800" indent="0">
              <a:lnSpc>
                <a:spcPct val="100000"/>
              </a:lnSpc>
              <a:buNone/>
              <a:defRPr sz="1000" spc="0">
                <a:solidFill>
                  <a:schemeClr val="tx2"/>
                </a:solidFill>
              </a:defRPr>
            </a:lvl5pPr>
          </a:lstStyle>
          <a:p>
            <a:pPr lvl="0"/>
            <a:r>
              <a:rPr lang="en-US" noProof="0"/>
              <a:t>Click to edit Master text styles</a:t>
            </a:r>
          </a:p>
        </p:txBody>
      </p:sp>
      <p:sp>
        <p:nvSpPr>
          <p:cNvPr id="3" name="Chart Placeholder 2" title="Decorative">
            <a:extLst>
              <a:ext uri="{FF2B5EF4-FFF2-40B4-BE49-F238E27FC236}">
                <a16:creationId xmlns:a16="http://schemas.microsoft.com/office/drawing/2014/main" id="{D352E4A8-F531-4E6C-BD45-CE540EDB1D48}"/>
              </a:ext>
            </a:extLst>
          </p:cNvPr>
          <p:cNvSpPr>
            <a:spLocks noGrp="1"/>
          </p:cNvSpPr>
          <p:nvPr>
            <p:ph type="chart" sz="quarter" idx="13"/>
          </p:nvPr>
        </p:nvSpPr>
        <p:spPr>
          <a:xfrm>
            <a:off x="5815420" y="2392680"/>
            <a:ext cx="5742622" cy="4023995"/>
          </a:xfrm>
        </p:spPr>
        <p:txBody>
          <a:bodyPr/>
          <a:lstStyle/>
          <a:p>
            <a:r>
              <a:rPr lang="en-US" noProof="0"/>
              <a:t>Click icon to add chart</a:t>
            </a:r>
            <a:endParaRPr lang="en-US" noProof="0" dirty="0"/>
          </a:p>
        </p:txBody>
      </p:sp>
      <p:sp>
        <p:nvSpPr>
          <p:cNvPr id="4" name="Picture Placeholder 3" title="Decorative">
            <a:extLst>
              <a:ext uri="{FF2B5EF4-FFF2-40B4-BE49-F238E27FC236}">
                <a16:creationId xmlns:a16="http://schemas.microsoft.com/office/drawing/2014/main" id="{C9E9201F-1E54-4CE0-974D-2A45F04F48B9}"/>
              </a:ext>
            </a:extLst>
          </p:cNvPr>
          <p:cNvSpPr>
            <a:spLocks noGrp="1"/>
          </p:cNvSpPr>
          <p:nvPr>
            <p:ph type="pic" sz="quarter" idx="14"/>
          </p:nvPr>
        </p:nvSpPr>
        <p:spPr>
          <a:xfrm>
            <a:off x="838200" y="2392045"/>
            <a:ext cx="4776788" cy="4023995"/>
          </a:xfrm>
        </p:spPr>
        <p:txBody>
          <a:bodyPr/>
          <a:lstStyle/>
          <a:p>
            <a:r>
              <a:rPr lang="en-US" noProof="0"/>
              <a:t>Click icon to add picture</a:t>
            </a:r>
            <a:endParaRPr lang="en-US" noProof="0" dirty="0"/>
          </a:p>
        </p:txBody>
      </p:sp>
    </p:spTree>
    <p:extLst>
      <p:ext uri="{BB962C8B-B14F-4D97-AF65-F5344CB8AC3E}">
        <p14:creationId xmlns:p14="http://schemas.microsoft.com/office/powerpoint/2010/main" val="6985145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5_Title Slide with Image">
    <p:bg>
      <p:bgPr>
        <a:solidFill>
          <a:schemeClr val="accent4"/>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AA99C074-A230-B944-8FEA-870A76765C60}"/>
              </a:ext>
            </a:extLst>
          </p:cNvPr>
          <p:cNvSpPr>
            <a:spLocks noGrp="1"/>
          </p:cNvSpPr>
          <p:nvPr>
            <p:ph type="title" hasCustomPrompt="1"/>
          </p:nvPr>
        </p:nvSpPr>
        <p:spPr>
          <a:xfrm>
            <a:off x="2565399" y="3107447"/>
            <a:ext cx="7252505" cy="891250"/>
          </a:xfrm>
        </p:spPr>
        <p:txBody>
          <a:bodyPr anchor="t">
            <a:noAutofit/>
          </a:bodyPr>
          <a:lstStyle>
            <a:lvl1pPr algn="ctr">
              <a:defRPr sz="5000" b="1">
                <a:solidFill>
                  <a:schemeClr val="bg1"/>
                </a:solidFill>
                <a:latin typeface="+mj-lt"/>
              </a:defRPr>
            </a:lvl1pPr>
          </a:lstStyle>
          <a:p>
            <a:r>
              <a:rPr lang="en-US" dirty="0"/>
              <a:t>CLICK TO ADD TITLE</a:t>
            </a:r>
          </a:p>
        </p:txBody>
      </p:sp>
      <p:sp>
        <p:nvSpPr>
          <p:cNvPr id="13" name="Text Placeholder 12">
            <a:extLst>
              <a:ext uri="{FF2B5EF4-FFF2-40B4-BE49-F238E27FC236}">
                <a16:creationId xmlns:a16="http://schemas.microsoft.com/office/drawing/2014/main" id="{1221857D-ECFA-4D4D-91DF-E36500791501}"/>
              </a:ext>
            </a:extLst>
          </p:cNvPr>
          <p:cNvSpPr>
            <a:spLocks noGrp="1"/>
          </p:cNvSpPr>
          <p:nvPr>
            <p:ph type="body" sz="quarter" idx="14" hasCustomPrompt="1"/>
          </p:nvPr>
        </p:nvSpPr>
        <p:spPr>
          <a:xfrm>
            <a:off x="2565400" y="4195470"/>
            <a:ext cx="7252504" cy="338549"/>
          </a:xfrm>
        </p:spPr>
        <p:txBody>
          <a:bodyPr>
            <a:normAutofit/>
          </a:bodyPr>
          <a:lstStyle>
            <a:lvl1pPr marL="0" indent="0" algn="ctr">
              <a:buNone/>
              <a:defRPr sz="1600" spc="300">
                <a:solidFill>
                  <a:schemeClr val="bg1"/>
                </a:solidFill>
                <a:latin typeface="+mn-lt"/>
                <a:cs typeface="Arial" panose="020B0604020202020204" pitchFamily="34" charset="0"/>
              </a:defRPr>
            </a:lvl1pPr>
          </a:lstStyle>
          <a:p>
            <a:pPr lvl="0"/>
            <a:r>
              <a:rPr lang="en-US" dirty="0"/>
              <a:t>SUBTITLE GOES HERE</a:t>
            </a:r>
          </a:p>
        </p:txBody>
      </p:sp>
      <p:sp>
        <p:nvSpPr>
          <p:cNvPr id="5" name="Shape 62" title="Decorative">
            <a:extLst>
              <a:ext uri="{FF2B5EF4-FFF2-40B4-BE49-F238E27FC236}">
                <a16:creationId xmlns:a16="http://schemas.microsoft.com/office/drawing/2014/main" id="{E1A23DB6-E067-4A30-8C4B-98B452428518}"/>
              </a:ext>
            </a:extLst>
          </p:cNvPr>
          <p:cNvSpPr/>
          <p:nvPr userDrawn="1"/>
        </p:nvSpPr>
        <p:spPr>
          <a:xfrm rot="16200000" flipV="1">
            <a:off x="6096000" y="2924870"/>
            <a:ext cx="0" cy="2188805"/>
          </a:xfrm>
          <a:prstGeom prst="line">
            <a:avLst/>
          </a:prstGeom>
          <a:ln w="25400">
            <a:solidFill>
              <a:schemeClr val="bg1"/>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
        <p:nvSpPr>
          <p:cNvPr id="7" name="Rectangle 6" title="Decorative"/>
          <p:cNvSpPr/>
          <p:nvPr userDrawn="1"/>
        </p:nvSpPr>
        <p:spPr>
          <a:xfrm>
            <a:off x="1238104" y="860778"/>
            <a:ext cx="9715792" cy="5136445"/>
          </a:xfrm>
          <a:prstGeom prst="rect">
            <a:avLst/>
          </a:prstGeom>
          <a:noFill/>
          <a:ln w="762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878760624"/>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674535-13A9-914D-A6BC-97AFF288301C}"/>
              </a:ext>
            </a:extLst>
          </p:cNvPr>
          <p:cNvSpPr>
            <a:spLocks noGrp="1"/>
          </p:cNvSpPr>
          <p:nvPr>
            <p:ph type="title" hasCustomPrompt="1"/>
          </p:nvPr>
        </p:nvSpPr>
        <p:spPr>
          <a:xfrm>
            <a:off x="647700" y="289560"/>
            <a:ext cx="10896600" cy="893218"/>
          </a:xfrm>
        </p:spPr>
        <p:txBody>
          <a:bodyPr anchor="b"/>
          <a:lstStyle>
            <a:lvl1pPr algn="ctr">
              <a:defRPr/>
            </a:lvl1pPr>
          </a:lstStyle>
          <a:p>
            <a:r>
              <a:rPr lang="en-US" dirty="0"/>
              <a:t>CLICK TO EDIT MASTER TITLE STYLE</a:t>
            </a:r>
          </a:p>
        </p:txBody>
      </p:sp>
      <p:sp>
        <p:nvSpPr>
          <p:cNvPr id="11" name="Text Placeholder 11">
            <a:extLst>
              <a:ext uri="{FF2B5EF4-FFF2-40B4-BE49-F238E27FC236}">
                <a16:creationId xmlns:a16="http://schemas.microsoft.com/office/drawing/2014/main" id="{43A40995-514F-A74C-B120-F2ADB492062F}"/>
              </a:ext>
            </a:extLst>
          </p:cNvPr>
          <p:cNvSpPr>
            <a:spLocks noGrp="1"/>
          </p:cNvSpPr>
          <p:nvPr>
            <p:ph type="body" sz="quarter" idx="12" hasCustomPrompt="1"/>
          </p:nvPr>
        </p:nvSpPr>
        <p:spPr>
          <a:xfrm>
            <a:off x="647700" y="1097363"/>
            <a:ext cx="10896600" cy="602887"/>
          </a:xfrm>
        </p:spPr>
        <p:txBody>
          <a:bodyPr anchor="ctr">
            <a:normAutofit/>
          </a:bodyPr>
          <a:lstStyle>
            <a:lvl1pPr marL="0" indent="0" algn="ctr">
              <a:buNone/>
              <a:defRPr sz="1400" spc="300">
                <a:solidFill>
                  <a:schemeClr val="tx2"/>
                </a:solidFill>
                <a:latin typeface="+mj-lt"/>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a:r>
              <a:rPr lang="en-US" dirty="0"/>
              <a:t>SUBTITLE HERE</a:t>
            </a:r>
          </a:p>
        </p:txBody>
      </p:sp>
      <p:sp>
        <p:nvSpPr>
          <p:cNvPr id="4" name="Table Placeholder 3" title="Decorative">
            <a:extLst>
              <a:ext uri="{FF2B5EF4-FFF2-40B4-BE49-F238E27FC236}">
                <a16:creationId xmlns:a16="http://schemas.microsoft.com/office/drawing/2014/main" id="{EC1740A4-BBA1-4296-9738-ADD3B80B2439}"/>
              </a:ext>
            </a:extLst>
          </p:cNvPr>
          <p:cNvSpPr>
            <a:spLocks noGrp="1"/>
          </p:cNvSpPr>
          <p:nvPr>
            <p:ph type="tbl" sz="quarter" idx="13"/>
          </p:nvPr>
        </p:nvSpPr>
        <p:spPr>
          <a:xfrm>
            <a:off x="647700" y="1806575"/>
            <a:ext cx="10896600" cy="4578350"/>
          </a:xfrm>
        </p:spPr>
        <p:txBody>
          <a:bodyPr/>
          <a:lstStyle/>
          <a:p>
            <a:r>
              <a:rPr lang="en-US"/>
              <a:t>Click icon to add table</a:t>
            </a:r>
            <a:endParaRPr lang="en-US" dirty="0"/>
          </a:p>
        </p:txBody>
      </p:sp>
    </p:spTree>
    <p:extLst>
      <p:ext uri="{BB962C8B-B14F-4D97-AF65-F5344CB8AC3E}">
        <p14:creationId xmlns:p14="http://schemas.microsoft.com/office/powerpoint/2010/main" val="850829841"/>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8697232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AB4EF4F-0A84-4C50-B171-F044231527B2}"/>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Picture Placeholder 6" title="Decorative">
            <a:extLst>
              <a:ext uri="{FF2B5EF4-FFF2-40B4-BE49-F238E27FC236}">
                <a16:creationId xmlns:a16="http://schemas.microsoft.com/office/drawing/2014/main" id="{18957288-25D1-4D25-BECD-5A2E6A888185}"/>
              </a:ext>
            </a:extLst>
          </p:cNvPr>
          <p:cNvSpPr>
            <a:spLocks noGrp="1"/>
          </p:cNvSpPr>
          <p:nvPr>
            <p:ph type="pic" sz="quarter" idx="13"/>
          </p:nvPr>
        </p:nvSpPr>
        <p:spPr>
          <a:xfrm>
            <a:off x="3236595" y="260350"/>
            <a:ext cx="4492625" cy="6300788"/>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a:t>Click icon to add picture</a:t>
            </a:r>
            <a:endParaRPr lang="en-US" noProof="0" dirty="0"/>
          </a:p>
        </p:txBody>
      </p:sp>
      <p:sp>
        <p:nvSpPr>
          <p:cNvPr id="6" name="Picture Placeholder 6" title="Decorative">
            <a:extLst>
              <a:ext uri="{FF2B5EF4-FFF2-40B4-BE49-F238E27FC236}">
                <a16:creationId xmlns:a16="http://schemas.microsoft.com/office/drawing/2014/main" id="{3F6FD22A-5FDA-45EC-BE49-3C0E30A397B0}"/>
              </a:ext>
            </a:extLst>
          </p:cNvPr>
          <p:cNvSpPr>
            <a:spLocks noGrp="1"/>
          </p:cNvSpPr>
          <p:nvPr>
            <p:ph type="pic" sz="quarter" idx="15"/>
          </p:nvPr>
        </p:nvSpPr>
        <p:spPr>
          <a:xfrm>
            <a:off x="7839076" y="260350"/>
            <a:ext cx="4052888" cy="3803650"/>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a:t>Click icon to add picture</a:t>
            </a:r>
            <a:endParaRPr lang="en-US" noProof="0" dirty="0"/>
          </a:p>
        </p:txBody>
      </p:sp>
      <p:sp>
        <p:nvSpPr>
          <p:cNvPr id="7" name="Picture Placeholder 6" title="Decorative">
            <a:extLst>
              <a:ext uri="{FF2B5EF4-FFF2-40B4-BE49-F238E27FC236}">
                <a16:creationId xmlns:a16="http://schemas.microsoft.com/office/drawing/2014/main" id="{B64BDA74-9644-41EB-984D-939D27B60F3F}"/>
              </a:ext>
            </a:extLst>
          </p:cNvPr>
          <p:cNvSpPr>
            <a:spLocks noGrp="1"/>
          </p:cNvSpPr>
          <p:nvPr>
            <p:ph type="pic" sz="quarter" idx="16"/>
          </p:nvPr>
        </p:nvSpPr>
        <p:spPr>
          <a:xfrm>
            <a:off x="7839076" y="4165600"/>
            <a:ext cx="4052888" cy="2395538"/>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a:t>Click icon to add picture</a:t>
            </a:r>
            <a:endParaRPr lang="en-US" noProof="0" dirty="0"/>
          </a:p>
        </p:txBody>
      </p:sp>
      <p:sp>
        <p:nvSpPr>
          <p:cNvPr id="8" name="Title 1">
            <a:extLst>
              <a:ext uri="{FF2B5EF4-FFF2-40B4-BE49-F238E27FC236}">
                <a16:creationId xmlns:a16="http://schemas.microsoft.com/office/drawing/2014/main" id="{531D0563-B39F-46E6-AC0D-1CDBD9E8989A}"/>
              </a:ext>
            </a:extLst>
          </p:cNvPr>
          <p:cNvSpPr>
            <a:spLocks noGrp="1"/>
          </p:cNvSpPr>
          <p:nvPr>
            <p:ph type="title" hasCustomPrompt="1"/>
          </p:nvPr>
        </p:nvSpPr>
        <p:spPr>
          <a:xfrm>
            <a:off x="518160" y="450030"/>
            <a:ext cx="2578099" cy="2508588"/>
          </a:xfrm>
        </p:spPr>
        <p:txBody>
          <a:bodyPr lIns="0" anchor="b">
            <a:normAutofit/>
          </a:bodyPr>
          <a:lstStyle>
            <a:lvl1pPr algn="l">
              <a:defRPr sz="4000"/>
            </a:lvl1pPr>
          </a:lstStyle>
          <a:p>
            <a:r>
              <a:rPr lang="en-US" noProof="0"/>
              <a:t>Click to Add </a:t>
            </a:r>
            <a:br>
              <a:rPr lang="en-US" noProof="0"/>
            </a:br>
            <a:r>
              <a:rPr lang="en-US" noProof="0"/>
              <a:t>Slide Title Here</a:t>
            </a:r>
          </a:p>
        </p:txBody>
      </p:sp>
      <p:sp>
        <p:nvSpPr>
          <p:cNvPr id="10" name="Shape 62" title="Decorative">
            <a:extLst>
              <a:ext uri="{FF2B5EF4-FFF2-40B4-BE49-F238E27FC236}">
                <a16:creationId xmlns:a16="http://schemas.microsoft.com/office/drawing/2014/main" id="{E1A23DB6-E067-4A30-8C4B-98B452428518}"/>
              </a:ext>
            </a:extLst>
          </p:cNvPr>
          <p:cNvSpPr/>
          <p:nvPr userDrawn="1"/>
        </p:nvSpPr>
        <p:spPr>
          <a:xfrm rot="16200000" flipV="1">
            <a:off x="1612562" y="1959892"/>
            <a:ext cx="0" cy="2188805"/>
          </a:xfrm>
          <a:prstGeom prst="line">
            <a:avLst/>
          </a:prstGeom>
          <a:ln w="76200">
            <a:solidFill>
              <a:schemeClr val="accent4"/>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lang="en-US" sz="1500" noProof="0" dirty="0"/>
          </a:p>
        </p:txBody>
      </p:sp>
    </p:spTree>
    <p:extLst>
      <p:ext uri="{BB962C8B-B14F-4D97-AF65-F5344CB8AC3E}">
        <p14:creationId xmlns:p14="http://schemas.microsoft.com/office/powerpoint/2010/main" val="1252937798"/>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4_Blank">
    <p:spTree>
      <p:nvGrpSpPr>
        <p:cNvPr id="1" name=""/>
        <p:cNvGrpSpPr/>
        <p:nvPr/>
      </p:nvGrpSpPr>
      <p:grpSpPr>
        <a:xfrm>
          <a:off x="0" y="0"/>
          <a:ext cx="0" cy="0"/>
          <a:chOff x="0" y="0"/>
          <a:chExt cx="0" cy="0"/>
        </a:xfrm>
      </p:grpSpPr>
      <p:sp>
        <p:nvSpPr>
          <p:cNvPr id="4" name="Picture Placeholder 6" title="Decorative">
            <a:extLst>
              <a:ext uri="{FF2B5EF4-FFF2-40B4-BE49-F238E27FC236}">
                <a16:creationId xmlns:a16="http://schemas.microsoft.com/office/drawing/2014/main" id="{18957288-25D1-4D25-BECD-5A2E6A888185}"/>
              </a:ext>
            </a:extLst>
          </p:cNvPr>
          <p:cNvSpPr>
            <a:spLocks noGrp="1"/>
          </p:cNvSpPr>
          <p:nvPr>
            <p:ph type="pic" sz="quarter" idx="13"/>
          </p:nvPr>
        </p:nvSpPr>
        <p:spPr>
          <a:xfrm>
            <a:off x="2315" y="1497808"/>
            <a:ext cx="3129335" cy="5360192"/>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a:t>Click icon to add picture</a:t>
            </a:r>
            <a:endParaRPr lang="en-US" noProof="0" dirty="0"/>
          </a:p>
        </p:txBody>
      </p:sp>
      <p:sp>
        <p:nvSpPr>
          <p:cNvPr id="6" name="Picture Placeholder 6" title="Decorative">
            <a:extLst>
              <a:ext uri="{FF2B5EF4-FFF2-40B4-BE49-F238E27FC236}">
                <a16:creationId xmlns:a16="http://schemas.microsoft.com/office/drawing/2014/main" id="{3F6FD22A-5FDA-45EC-BE49-3C0E30A397B0}"/>
              </a:ext>
            </a:extLst>
          </p:cNvPr>
          <p:cNvSpPr>
            <a:spLocks noGrp="1"/>
          </p:cNvSpPr>
          <p:nvPr>
            <p:ph type="pic" sz="quarter" idx="15"/>
          </p:nvPr>
        </p:nvSpPr>
        <p:spPr>
          <a:xfrm>
            <a:off x="3366714" y="-20671"/>
            <a:ext cx="3129336" cy="5397069"/>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a:t>Click icon to add picture</a:t>
            </a:r>
            <a:endParaRPr lang="en-US" noProof="0" dirty="0"/>
          </a:p>
        </p:txBody>
      </p:sp>
      <p:sp>
        <p:nvSpPr>
          <p:cNvPr id="8" name="Title 1">
            <a:extLst>
              <a:ext uri="{FF2B5EF4-FFF2-40B4-BE49-F238E27FC236}">
                <a16:creationId xmlns:a16="http://schemas.microsoft.com/office/drawing/2014/main" id="{531D0563-B39F-46E6-AC0D-1CDBD9E8989A}"/>
              </a:ext>
            </a:extLst>
          </p:cNvPr>
          <p:cNvSpPr>
            <a:spLocks noGrp="1"/>
          </p:cNvSpPr>
          <p:nvPr>
            <p:ph type="title" hasCustomPrompt="1"/>
          </p:nvPr>
        </p:nvSpPr>
        <p:spPr>
          <a:xfrm>
            <a:off x="7461446" y="2718684"/>
            <a:ext cx="3415560" cy="2508588"/>
          </a:xfrm>
        </p:spPr>
        <p:txBody>
          <a:bodyPr lIns="0" anchor="b">
            <a:normAutofit/>
          </a:bodyPr>
          <a:lstStyle>
            <a:lvl1pPr algn="l">
              <a:defRPr sz="4000"/>
            </a:lvl1pPr>
          </a:lstStyle>
          <a:p>
            <a:r>
              <a:rPr lang="en-US" noProof="0"/>
              <a:t>Click to Add </a:t>
            </a:r>
            <a:br>
              <a:rPr lang="en-US" noProof="0"/>
            </a:br>
            <a:r>
              <a:rPr lang="en-US" noProof="0"/>
              <a:t>Slide Title Here</a:t>
            </a:r>
          </a:p>
        </p:txBody>
      </p:sp>
      <p:sp>
        <p:nvSpPr>
          <p:cNvPr id="10" name="Shape 62" title="Decorative">
            <a:extLst>
              <a:ext uri="{FF2B5EF4-FFF2-40B4-BE49-F238E27FC236}">
                <a16:creationId xmlns:a16="http://schemas.microsoft.com/office/drawing/2014/main" id="{E1A23DB6-E067-4A30-8C4B-98B452428518}"/>
              </a:ext>
            </a:extLst>
          </p:cNvPr>
          <p:cNvSpPr/>
          <p:nvPr userDrawn="1"/>
        </p:nvSpPr>
        <p:spPr>
          <a:xfrm rot="16200000" flipV="1">
            <a:off x="8555848" y="4281994"/>
            <a:ext cx="0" cy="2188805"/>
          </a:xfrm>
          <a:prstGeom prst="line">
            <a:avLst/>
          </a:prstGeom>
          <a:ln w="76200">
            <a:solidFill>
              <a:schemeClr val="accent4"/>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lang="en-US" sz="1500" noProof="0" dirty="0"/>
          </a:p>
        </p:txBody>
      </p:sp>
    </p:spTree>
    <p:extLst>
      <p:ext uri="{BB962C8B-B14F-4D97-AF65-F5344CB8AC3E}">
        <p14:creationId xmlns:p14="http://schemas.microsoft.com/office/powerpoint/2010/main" val="1096761809"/>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3" name="Picture Placeholder 4" title="Decorative">
            <a:extLst>
              <a:ext uri="{FF2B5EF4-FFF2-40B4-BE49-F238E27FC236}">
                <a16:creationId xmlns:a16="http://schemas.microsoft.com/office/drawing/2014/main" id="{AC817481-FC70-46B9-B779-4E5C04778C8E}"/>
              </a:ext>
            </a:extLst>
          </p:cNvPr>
          <p:cNvSpPr>
            <a:spLocks noGrp="1"/>
          </p:cNvSpPr>
          <p:nvPr>
            <p:ph type="pic" sz="quarter" idx="10"/>
          </p:nvPr>
        </p:nvSpPr>
        <p:spPr>
          <a:xfrm>
            <a:off x="212725" y="1260389"/>
            <a:ext cx="2816352" cy="3173816"/>
          </a:xfrm>
          <a:solidFill>
            <a:schemeClr val="bg1">
              <a:lumMod val="95000"/>
            </a:schemeClr>
          </a:solidFill>
        </p:spPr>
        <p:txBody>
          <a:bodyPr/>
          <a:lstStyle/>
          <a:p>
            <a:r>
              <a:rPr lang="en-US"/>
              <a:t>Click icon to add picture</a:t>
            </a:r>
            <a:endParaRPr lang="en-US" dirty="0"/>
          </a:p>
        </p:txBody>
      </p:sp>
      <p:sp>
        <p:nvSpPr>
          <p:cNvPr id="4" name="Picture Placeholder 4" title="Decorative">
            <a:extLst>
              <a:ext uri="{FF2B5EF4-FFF2-40B4-BE49-F238E27FC236}">
                <a16:creationId xmlns:a16="http://schemas.microsoft.com/office/drawing/2014/main" id="{D653D0B5-B695-4544-91E9-B8223EA713FF}"/>
              </a:ext>
            </a:extLst>
          </p:cNvPr>
          <p:cNvSpPr>
            <a:spLocks noGrp="1"/>
          </p:cNvSpPr>
          <p:nvPr>
            <p:ph type="pic" sz="quarter" idx="11"/>
          </p:nvPr>
        </p:nvSpPr>
        <p:spPr>
          <a:xfrm>
            <a:off x="3194701" y="0"/>
            <a:ext cx="2817564" cy="3175686"/>
          </a:xfrm>
          <a:solidFill>
            <a:schemeClr val="bg1">
              <a:lumMod val="95000"/>
            </a:schemeClr>
          </a:solidFill>
        </p:spPr>
        <p:txBody>
          <a:bodyPr/>
          <a:lstStyle/>
          <a:p>
            <a:r>
              <a:rPr lang="en-US"/>
              <a:t>Click icon to add picture</a:t>
            </a:r>
            <a:endParaRPr lang="en-US" dirty="0"/>
          </a:p>
        </p:txBody>
      </p:sp>
      <p:sp>
        <p:nvSpPr>
          <p:cNvPr id="5" name="Picture Placeholder 4" title="Decorative">
            <a:extLst>
              <a:ext uri="{FF2B5EF4-FFF2-40B4-BE49-F238E27FC236}">
                <a16:creationId xmlns:a16="http://schemas.microsoft.com/office/drawing/2014/main" id="{00DB6AEA-811C-4554-97AF-7D4F2639BDC7}"/>
              </a:ext>
            </a:extLst>
          </p:cNvPr>
          <p:cNvSpPr>
            <a:spLocks noGrp="1"/>
          </p:cNvSpPr>
          <p:nvPr>
            <p:ph type="pic" sz="quarter" idx="12"/>
          </p:nvPr>
        </p:nvSpPr>
        <p:spPr>
          <a:xfrm>
            <a:off x="213361" y="4586414"/>
            <a:ext cx="5798904" cy="2271585"/>
          </a:xfrm>
          <a:solidFill>
            <a:schemeClr val="bg1">
              <a:lumMod val="95000"/>
            </a:schemeClr>
          </a:solidFill>
        </p:spPr>
        <p:txBody>
          <a:bodyPr/>
          <a:lstStyle/>
          <a:p>
            <a:r>
              <a:rPr lang="en-US"/>
              <a:t>Click icon to add picture</a:t>
            </a:r>
            <a:endParaRPr lang="en-US" dirty="0"/>
          </a:p>
        </p:txBody>
      </p:sp>
      <p:sp>
        <p:nvSpPr>
          <p:cNvPr id="6" name="Picture Placeholder 4" title="Decorative">
            <a:extLst>
              <a:ext uri="{FF2B5EF4-FFF2-40B4-BE49-F238E27FC236}">
                <a16:creationId xmlns:a16="http://schemas.microsoft.com/office/drawing/2014/main" id="{75694821-2A94-40B8-8AAD-3E3762AFD388}"/>
              </a:ext>
            </a:extLst>
          </p:cNvPr>
          <p:cNvSpPr>
            <a:spLocks noGrp="1"/>
          </p:cNvSpPr>
          <p:nvPr>
            <p:ph type="pic" sz="quarter" idx="13"/>
          </p:nvPr>
        </p:nvSpPr>
        <p:spPr>
          <a:xfrm>
            <a:off x="6179737" y="4586414"/>
            <a:ext cx="2817564" cy="2271585"/>
          </a:xfrm>
          <a:solidFill>
            <a:schemeClr val="bg1">
              <a:lumMod val="95000"/>
            </a:schemeClr>
          </a:solidFill>
        </p:spPr>
        <p:txBody>
          <a:bodyPr/>
          <a:lstStyle/>
          <a:p>
            <a:r>
              <a:rPr lang="en-US"/>
              <a:t>Click icon to add picture</a:t>
            </a:r>
            <a:endParaRPr lang="en-US" dirty="0"/>
          </a:p>
        </p:txBody>
      </p:sp>
      <p:sp>
        <p:nvSpPr>
          <p:cNvPr id="7" name="Picture Placeholder 4" title="Decorative">
            <a:extLst>
              <a:ext uri="{FF2B5EF4-FFF2-40B4-BE49-F238E27FC236}">
                <a16:creationId xmlns:a16="http://schemas.microsoft.com/office/drawing/2014/main" id="{D653D0B5-B695-4544-91E9-B8223EA713FF}"/>
              </a:ext>
            </a:extLst>
          </p:cNvPr>
          <p:cNvSpPr>
            <a:spLocks noGrp="1"/>
          </p:cNvSpPr>
          <p:nvPr>
            <p:ph type="pic" sz="quarter" idx="14"/>
          </p:nvPr>
        </p:nvSpPr>
        <p:spPr>
          <a:xfrm>
            <a:off x="6177889" y="2030436"/>
            <a:ext cx="2817564" cy="2403769"/>
          </a:xfrm>
          <a:solidFill>
            <a:schemeClr val="bg1">
              <a:lumMod val="95000"/>
            </a:schemeClr>
          </a:solidFill>
        </p:spPr>
        <p:txBody>
          <a:bodyPr/>
          <a:lstStyle/>
          <a:p>
            <a:r>
              <a:rPr lang="en-US"/>
              <a:t>Click icon to add picture</a:t>
            </a:r>
            <a:endParaRPr lang="en-US" dirty="0"/>
          </a:p>
        </p:txBody>
      </p:sp>
      <p:sp>
        <p:nvSpPr>
          <p:cNvPr id="8" name="Picture Placeholder 4" title="Decorative">
            <a:extLst>
              <a:ext uri="{FF2B5EF4-FFF2-40B4-BE49-F238E27FC236}">
                <a16:creationId xmlns:a16="http://schemas.microsoft.com/office/drawing/2014/main" id="{D653D0B5-B695-4544-91E9-B8223EA713FF}"/>
              </a:ext>
            </a:extLst>
          </p:cNvPr>
          <p:cNvSpPr>
            <a:spLocks noGrp="1"/>
          </p:cNvSpPr>
          <p:nvPr>
            <p:ph type="pic" sz="quarter" idx="15"/>
          </p:nvPr>
        </p:nvSpPr>
        <p:spPr>
          <a:xfrm>
            <a:off x="9161076" y="0"/>
            <a:ext cx="2817564" cy="4434205"/>
          </a:xfrm>
          <a:solidFill>
            <a:schemeClr val="bg1">
              <a:lumMod val="95000"/>
            </a:schemeClr>
          </a:solidFill>
        </p:spPr>
        <p:txBody>
          <a:bodyPr/>
          <a:lstStyle/>
          <a:p>
            <a:r>
              <a:rPr lang="en-US"/>
              <a:t>Click icon to add picture</a:t>
            </a:r>
            <a:endParaRPr lang="en-US" dirty="0"/>
          </a:p>
        </p:txBody>
      </p:sp>
      <p:sp>
        <p:nvSpPr>
          <p:cNvPr id="2" name="Rectangle 1" title="Decorative"/>
          <p:cNvSpPr/>
          <p:nvPr userDrawn="1"/>
        </p:nvSpPr>
        <p:spPr>
          <a:xfrm>
            <a:off x="213361" y="0"/>
            <a:ext cx="2815716" cy="109975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title="Decorative"/>
          <p:cNvSpPr/>
          <p:nvPr userDrawn="1"/>
        </p:nvSpPr>
        <p:spPr>
          <a:xfrm>
            <a:off x="3196549" y="3334454"/>
            <a:ext cx="2815716" cy="109975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title="Decorative"/>
          <p:cNvSpPr/>
          <p:nvPr userDrawn="1"/>
        </p:nvSpPr>
        <p:spPr>
          <a:xfrm>
            <a:off x="6179737" y="0"/>
            <a:ext cx="2815716" cy="187822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title="Decorative"/>
          <p:cNvSpPr/>
          <p:nvPr userDrawn="1"/>
        </p:nvSpPr>
        <p:spPr>
          <a:xfrm>
            <a:off x="9162924" y="4598770"/>
            <a:ext cx="2815716" cy="2259229"/>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5322771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Title Slide with Image">
    <p:bg>
      <p:bgPr>
        <a:solidFill>
          <a:schemeClr val="accent2"/>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AA99C074-A230-B944-8FEA-870A76765C60}"/>
              </a:ext>
            </a:extLst>
          </p:cNvPr>
          <p:cNvSpPr>
            <a:spLocks noGrp="1"/>
          </p:cNvSpPr>
          <p:nvPr>
            <p:ph type="title" hasCustomPrompt="1"/>
          </p:nvPr>
        </p:nvSpPr>
        <p:spPr>
          <a:xfrm>
            <a:off x="2565399" y="3107447"/>
            <a:ext cx="7252505" cy="891250"/>
          </a:xfrm>
        </p:spPr>
        <p:txBody>
          <a:bodyPr anchor="t">
            <a:noAutofit/>
          </a:bodyPr>
          <a:lstStyle>
            <a:lvl1pPr algn="ctr">
              <a:defRPr sz="5000" b="1">
                <a:solidFill>
                  <a:schemeClr val="bg1"/>
                </a:solidFill>
                <a:latin typeface="+mj-lt"/>
              </a:defRPr>
            </a:lvl1pPr>
          </a:lstStyle>
          <a:p>
            <a:r>
              <a:rPr lang="en-US" dirty="0"/>
              <a:t>CLICK TO ADD TITLE</a:t>
            </a:r>
          </a:p>
        </p:txBody>
      </p:sp>
      <p:sp>
        <p:nvSpPr>
          <p:cNvPr id="13" name="Text Placeholder 12">
            <a:extLst>
              <a:ext uri="{FF2B5EF4-FFF2-40B4-BE49-F238E27FC236}">
                <a16:creationId xmlns:a16="http://schemas.microsoft.com/office/drawing/2014/main" id="{1221857D-ECFA-4D4D-91DF-E36500791501}"/>
              </a:ext>
            </a:extLst>
          </p:cNvPr>
          <p:cNvSpPr>
            <a:spLocks noGrp="1"/>
          </p:cNvSpPr>
          <p:nvPr>
            <p:ph type="body" sz="quarter" idx="14" hasCustomPrompt="1"/>
          </p:nvPr>
        </p:nvSpPr>
        <p:spPr>
          <a:xfrm>
            <a:off x="2565400" y="4195470"/>
            <a:ext cx="7252504" cy="338549"/>
          </a:xfrm>
        </p:spPr>
        <p:txBody>
          <a:bodyPr>
            <a:normAutofit/>
          </a:bodyPr>
          <a:lstStyle>
            <a:lvl1pPr marL="0" indent="0" algn="ctr">
              <a:buNone/>
              <a:defRPr sz="1600" spc="300">
                <a:solidFill>
                  <a:schemeClr val="bg1"/>
                </a:solidFill>
                <a:latin typeface="+mn-lt"/>
                <a:cs typeface="Arial" panose="020B0604020202020204" pitchFamily="34" charset="0"/>
              </a:defRPr>
            </a:lvl1pPr>
          </a:lstStyle>
          <a:p>
            <a:pPr lvl="0"/>
            <a:r>
              <a:rPr lang="en-US" dirty="0"/>
              <a:t>SUBTITLE GOES HERE</a:t>
            </a:r>
          </a:p>
        </p:txBody>
      </p:sp>
      <p:sp>
        <p:nvSpPr>
          <p:cNvPr id="5" name="Shape 62" title="Decorative">
            <a:extLst>
              <a:ext uri="{FF2B5EF4-FFF2-40B4-BE49-F238E27FC236}">
                <a16:creationId xmlns:a16="http://schemas.microsoft.com/office/drawing/2014/main" id="{E1A23DB6-E067-4A30-8C4B-98B452428518}"/>
              </a:ext>
            </a:extLst>
          </p:cNvPr>
          <p:cNvSpPr/>
          <p:nvPr userDrawn="1"/>
        </p:nvSpPr>
        <p:spPr>
          <a:xfrm rot="16200000" flipV="1">
            <a:off x="6096000" y="2924870"/>
            <a:ext cx="0" cy="2188805"/>
          </a:xfrm>
          <a:prstGeom prst="line">
            <a:avLst/>
          </a:prstGeom>
          <a:ln w="25400">
            <a:solidFill>
              <a:schemeClr val="bg1"/>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
        <p:nvSpPr>
          <p:cNvPr id="7" name="Rectangle 6" title="Decorative"/>
          <p:cNvSpPr/>
          <p:nvPr userDrawn="1"/>
        </p:nvSpPr>
        <p:spPr>
          <a:xfrm>
            <a:off x="1238104" y="860778"/>
            <a:ext cx="9715792" cy="5136445"/>
          </a:xfrm>
          <a:prstGeom prst="rect">
            <a:avLst/>
          </a:prstGeom>
          <a:noFill/>
          <a:ln w="76200">
            <a:solidFill>
              <a:schemeClr val="accent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028956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lide Divider with Image">
    <p:bg>
      <p:bgPr>
        <a:solidFill>
          <a:schemeClr val="accent1"/>
        </a:solidFill>
        <a:effectLst/>
      </p:bgPr>
    </p:bg>
    <p:spTree>
      <p:nvGrpSpPr>
        <p:cNvPr id="1" name=""/>
        <p:cNvGrpSpPr/>
        <p:nvPr/>
      </p:nvGrpSpPr>
      <p:grpSpPr>
        <a:xfrm>
          <a:off x="0" y="0"/>
          <a:ext cx="0" cy="0"/>
          <a:chOff x="0" y="0"/>
          <a:chExt cx="0" cy="0"/>
        </a:xfrm>
      </p:grpSpPr>
      <p:sp>
        <p:nvSpPr>
          <p:cNvPr id="11"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5"/>
          </p:nvPr>
        </p:nvSpPr>
        <p:spPr>
          <a:xfrm>
            <a:off x="0" y="0"/>
            <a:ext cx="12192000" cy="6853712"/>
          </a:xfrm>
          <a:solidFill>
            <a:schemeClr val="bg1">
              <a:lumMod val="95000"/>
            </a:schemeClr>
          </a:solidFill>
        </p:spPr>
        <p:txBody>
          <a:bodyPr/>
          <a:lstStyle/>
          <a:p>
            <a:r>
              <a:rPr lang="en-US"/>
              <a:t>Click icon to add picture</a:t>
            </a:r>
            <a:endParaRPr lang="en-US" dirty="0"/>
          </a:p>
        </p:txBody>
      </p:sp>
      <p:sp>
        <p:nvSpPr>
          <p:cNvPr id="8" name="Title 1">
            <a:extLst>
              <a:ext uri="{FF2B5EF4-FFF2-40B4-BE49-F238E27FC236}">
                <a16:creationId xmlns:a16="http://schemas.microsoft.com/office/drawing/2014/main" id="{0E919B9B-5D3F-4FF0-A499-8925E9560B94}"/>
              </a:ext>
            </a:extLst>
          </p:cNvPr>
          <p:cNvSpPr>
            <a:spLocks noGrp="1"/>
          </p:cNvSpPr>
          <p:nvPr>
            <p:ph type="title" hasCustomPrompt="1"/>
          </p:nvPr>
        </p:nvSpPr>
        <p:spPr>
          <a:xfrm>
            <a:off x="838199" y="3673179"/>
            <a:ext cx="6826342" cy="2188805"/>
          </a:xfrm>
        </p:spPr>
        <p:txBody>
          <a:bodyPr rIns="457200" anchor="ctr">
            <a:noAutofit/>
          </a:bodyPr>
          <a:lstStyle>
            <a:lvl1pPr algn="r">
              <a:defRPr sz="5000" b="1">
                <a:solidFill>
                  <a:schemeClr val="bg1"/>
                </a:solidFill>
                <a:latin typeface="+mj-lt"/>
              </a:defRPr>
            </a:lvl1pPr>
          </a:lstStyle>
          <a:p>
            <a:r>
              <a:rPr lang="en-US" dirty="0"/>
              <a:t>CLICK TO ADD TITLE</a:t>
            </a:r>
          </a:p>
        </p:txBody>
      </p:sp>
      <p:sp>
        <p:nvSpPr>
          <p:cNvPr id="9" name="Text Placeholder 12" title="Decorative">
            <a:extLst>
              <a:ext uri="{FF2B5EF4-FFF2-40B4-BE49-F238E27FC236}">
                <a16:creationId xmlns:a16="http://schemas.microsoft.com/office/drawing/2014/main" id="{89A80859-BDA6-44AA-A750-4E06108B9B2B}"/>
              </a:ext>
            </a:extLst>
          </p:cNvPr>
          <p:cNvSpPr>
            <a:spLocks noGrp="1"/>
          </p:cNvSpPr>
          <p:nvPr>
            <p:ph type="body" sz="quarter" idx="14" hasCustomPrompt="1"/>
          </p:nvPr>
        </p:nvSpPr>
        <p:spPr>
          <a:xfrm>
            <a:off x="7664542" y="3665204"/>
            <a:ext cx="4527458" cy="2196780"/>
          </a:xfrm>
          <a:solidFill>
            <a:schemeClr val="accent1"/>
          </a:solidFill>
        </p:spPr>
        <p:txBody>
          <a:bodyPr lIns="274320" tIns="182880" rIns="182880" bIns="182880" anchor="ctr">
            <a:normAutofit/>
          </a:bodyPr>
          <a:lstStyle>
            <a:lvl1pPr marL="0" indent="0">
              <a:buNone/>
              <a:defRPr sz="1600" spc="300">
                <a:solidFill>
                  <a:schemeClr val="bg1"/>
                </a:solidFill>
                <a:latin typeface="+mn-lt"/>
                <a:cs typeface="Arial" panose="020B0604020202020204" pitchFamily="34" charset="0"/>
              </a:defRPr>
            </a:lvl1pPr>
          </a:lstStyle>
          <a:p>
            <a:pPr lvl="0"/>
            <a:r>
              <a:rPr lang="en-US" dirty="0"/>
              <a:t>SUBTITLE GOES HERE</a:t>
            </a:r>
          </a:p>
        </p:txBody>
      </p:sp>
      <p:sp>
        <p:nvSpPr>
          <p:cNvPr id="6" name="Shape 62" title="Decorative">
            <a:extLst>
              <a:ext uri="{FF2B5EF4-FFF2-40B4-BE49-F238E27FC236}">
                <a16:creationId xmlns:a16="http://schemas.microsoft.com/office/drawing/2014/main" id="{E1A23DB6-E067-4A30-8C4B-98B452428518}"/>
              </a:ext>
            </a:extLst>
          </p:cNvPr>
          <p:cNvSpPr/>
          <p:nvPr userDrawn="1"/>
        </p:nvSpPr>
        <p:spPr>
          <a:xfrm flipV="1">
            <a:off x="7664541" y="3673179"/>
            <a:ext cx="1" cy="2188805"/>
          </a:xfrm>
          <a:prstGeom prst="line">
            <a:avLst/>
          </a:prstGeom>
          <a:ln w="76200">
            <a:solidFill>
              <a:schemeClr val="accent1">
                <a:lumMod val="60000"/>
                <a:lumOff val="40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11327372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Slide Divider with Image">
    <p:bg>
      <p:bgPr>
        <a:solidFill>
          <a:schemeClr val="accent1"/>
        </a:solidFill>
        <a:effectLst/>
      </p:bgPr>
    </p:bg>
    <p:spTree>
      <p:nvGrpSpPr>
        <p:cNvPr id="1" name=""/>
        <p:cNvGrpSpPr/>
        <p:nvPr/>
      </p:nvGrpSpPr>
      <p:grpSpPr>
        <a:xfrm>
          <a:off x="0" y="0"/>
          <a:ext cx="0" cy="0"/>
          <a:chOff x="0" y="0"/>
          <a:chExt cx="0" cy="0"/>
        </a:xfrm>
      </p:grpSpPr>
      <p:sp>
        <p:nvSpPr>
          <p:cNvPr id="11"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5"/>
          </p:nvPr>
        </p:nvSpPr>
        <p:spPr>
          <a:xfrm>
            <a:off x="0" y="0"/>
            <a:ext cx="12192000" cy="6853712"/>
          </a:xfrm>
          <a:solidFill>
            <a:schemeClr val="bg1">
              <a:lumMod val="95000"/>
            </a:schemeClr>
          </a:solidFill>
        </p:spPr>
        <p:txBody>
          <a:bodyPr/>
          <a:lstStyle/>
          <a:p>
            <a:r>
              <a:rPr lang="en-US"/>
              <a:t>Click icon to add picture</a:t>
            </a:r>
            <a:endParaRPr lang="en-US" dirty="0"/>
          </a:p>
        </p:txBody>
      </p:sp>
      <p:sp>
        <p:nvSpPr>
          <p:cNvPr id="8" name="Title 1">
            <a:extLst>
              <a:ext uri="{FF2B5EF4-FFF2-40B4-BE49-F238E27FC236}">
                <a16:creationId xmlns:a16="http://schemas.microsoft.com/office/drawing/2014/main" id="{0E919B9B-5D3F-4FF0-A499-8925E9560B94}"/>
              </a:ext>
            </a:extLst>
          </p:cNvPr>
          <p:cNvSpPr>
            <a:spLocks noGrp="1"/>
          </p:cNvSpPr>
          <p:nvPr>
            <p:ph type="title" hasCustomPrompt="1"/>
          </p:nvPr>
        </p:nvSpPr>
        <p:spPr>
          <a:xfrm>
            <a:off x="838199" y="3673179"/>
            <a:ext cx="6826342" cy="2188805"/>
          </a:xfrm>
        </p:spPr>
        <p:txBody>
          <a:bodyPr rIns="457200" anchor="ctr">
            <a:noAutofit/>
          </a:bodyPr>
          <a:lstStyle>
            <a:lvl1pPr algn="r">
              <a:defRPr sz="5000" b="1">
                <a:solidFill>
                  <a:schemeClr val="bg1"/>
                </a:solidFill>
                <a:latin typeface="+mj-lt"/>
              </a:defRPr>
            </a:lvl1pPr>
          </a:lstStyle>
          <a:p>
            <a:r>
              <a:rPr lang="en-US" dirty="0"/>
              <a:t>CLICK TO ADD TITLE</a:t>
            </a:r>
          </a:p>
        </p:txBody>
      </p:sp>
      <p:sp>
        <p:nvSpPr>
          <p:cNvPr id="9" name="Text Placeholder 12" title="Decorative">
            <a:extLst>
              <a:ext uri="{FF2B5EF4-FFF2-40B4-BE49-F238E27FC236}">
                <a16:creationId xmlns:a16="http://schemas.microsoft.com/office/drawing/2014/main" id="{89A80859-BDA6-44AA-A750-4E06108B9B2B}"/>
              </a:ext>
            </a:extLst>
          </p:cNvPr>
          <p:cNvSpPr>
            <a:spLocks noGrp="1"/>
          </p:cNvSpPr>
          <p:nvPr>
            <p:ph type="body" sz="quarter" idx="14" hasCustomPrompt="1"/>
          </p:nvPr>
        </p:nvSpPr>
        <p:spPr>
          <a:xfrm>
            <a:off x="7664542" y="3665204"/>
            <a:ext cx="4527458" cy="2196780"/>
          </a:xfrm>
          <a:solidFill>
            <a:schemeClr val="accent2"/>
          </a:solidFill>
        </p:spPr>
        <p:txBody>
          <a:bodyPr lIns="274320" tIns="182880" rIns="182880" bIns="182880" anchor="ctr">
            <a:normAutofit/>
          </a:bodyPr>
          <a:lstStyle>
            <a:lvl1pPr marL="0" indent="0">
              <a:buNone/>
              <a:defRPr sz="1600" spc="300">
                <a:solidFill>
                  <a:schemeClr val="bg1"/>
                </a:solidFill>
                <a:latin typeface="+mn-lt"/>
                <a:cs typeface="Arial" panose="020B0604020202020204" pitchFamily="34" charset="0"/>
              </a:defRPr>
            </a:lvl1pPr>
          </a:lstStyle>
          <a:p>
            <a:pPr lvl="0"/>
            <a:r>
              <a:rPr lang="en-US" dirty="0"/>
              <a:t>SUBTITLE GOES HERE</a:t>
            </a:r>
          </a:p>
        </p:txBody>
      </p:sp>
      <p:sp>
        <p:nvSpPr>
          <p:cNvPr id="6" name="Shape 62" title="Decorative">
            <a:extLst>
              <a:ext uri="{FF2B5EF4-FFF2-40B4-BE49-F238E27FC236}">
                <a16:creationId xmlns:a16="http://schemas.microsoft.com/office/drawing/2014/main" id="{E1A23DB6-E067-4A30-8C4B-98B452428518}"/>
              </a:ext>
            </a:extLst>
          </p:cNvPr>
          <p:cNvSpPr/>
          <p:nvPr userDrawn="1"/>
        </p:nvSpPr>
        <p:spPr>
          <a:xfrm flipV="1">
            <a:off x="7664541" y="3673179"/>
            <a:ext cx="1" cy="2188805"/>
          </a:xfrm>
          <a:prstGeom prst="line">
            <a:avLst/>
          </a:prstGeom>
          <a:ln w="76200">
            <a:solidFill>
              <a:schemeClr val="accent2">
                <a:lumMod val="75000"/>
                <a:lumOff val="25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114206617"/>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slideLayout" Target="../slideLayouts/slideLayout63.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61" Type="http://schemas.openxmlformats.org/officeDocument/2006/relationships/slideLayout" Target="../slideLayouts/slideLayout6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1F0FA98-2EE8-734A-95BB-A4637DCAD58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E655A45B-F495-F641-AA7A-36292C3CC99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89227B26-65C5-5A4B-AAEC-70B3B5201C5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Tree>
    <p:extLst>
      <p:ext uri="{BB962C8B-B14F-4D97-AF65-F5344CB8AC3E}">
        <p14:creationId xmlns:p14="http://schemas.microsoft.com/office/powerpoint/2010/main" val="4050737061"/>
      </p:ext>
    </p:extLst>
  </p:cSld>
  <p:clrMap bg1="lt1" tx1="dk1" bg2="lt2" tx2="dk2" accent1="accent1" accent2="accent2" accent3="accent3" accent4="accent4" accent5="accent5" accent6="accent6" hlink="hlink" folHlink="folHlink"/>
  <p:sldLayoutIdLst>
    <p:sldLayoutId id="2147483673" r:id="rId1"/>
    <p:sldLayoutId id="2147483736" r:id="rId2"/>
    <p:sldLayoutId id="2147483689" r:id="rId3"/>
    <p:sldLayoutId id="2147483735" r:id="rId4"/>
    <p:sldLayoutId id="2147483684" r:id="rId5"/>
    <p:sldLayoutId id="2147483752" r:id="rId6"/>
    <p:sldLayoutId id="2147483737" r:id="rId7"/>
    <p:sldLayoutId id="2147483651" r:id="rId8"/>
    <p:sldLayoutId id="2147483738" r:id="rId9"/>
    <p:sldLayoutId id="2147483685" r:id="rId10"/>
    <p:sldLayoutId id="2147483674" r:id="rId11"/>
    <p:sldLayoutId id="2147483690" r:id="rId12"/>
    <p:sldLayoutId id="2147483694" r:id="rId13"/>
    <p:sldLayoutId id="2147483748" r:id="rId14"/>
    <p:sldLayoutId id="2147483693" r:id="rId15"/>
    <p:sldLayoutId id="2147483686" r:id="rId16"/>
    <p:sldLayoutId id="2147483703" r:id="rId17"/>
    <p:sldLayoutId id="2147483709" r:id="rId18"/>
    <p:sldLayoutId id="2147483710" r:id="rId19"/>
    <p:sldLayoutId id="2147483711" r:id="rId20"/>
    <p:sldLayoutId id="2147483712" r:id="rId21"/>
    <p:sldLayoutId id="2147483749" r:id="rId22"/>
    <p:sldLayoutId id="2147483751" r:id="rId23"/>
    <p:sldLayoutId id="2147483704" r:id="rId24"/>
    <p:sldLayoutId id="2147483702" r:id="rId25"/>
    <p:sldLayoutId id="2147483713" r:id="rId26"/>
    <p:sldLayoutId id="2147483714" r:id="rId27"/>
    <p:sldLayoutId id="2147483715" r:id="rId28"/>
    <p:sldLayoutId id="2147483695" r:id="rId29"/>
    <p:sldLayoutId id="2147483730" r:id="rId30"/>
    <p:sldLayoutId id="2147483698" r:id="rId31"/>
    <p:sldLayoutId id="2147483731" r:id="rId32"/>
    <p:sldLayoutId id="2147483699" r:id="rId33"/>
    <p:sldLayoutId id="2147483732" r:id="rId34"/>
    <p:sldLayoutId id="2147483739" r:id="rId35"/>
    <p:sldLayoutId id="2147483740" r:id="rId36"/>
    <p:sldLayoutId id="2147483700" r:id="rId37"/>
    <p:sldLayoutId id="2147483741" r:id="rId38"/>
    <p:sldLayoutId id="2147483742" r:id="rId39"/>
    <p:sldLayoutId id="2147483696" r:id="rId40"/>
    <p:sldLayoutId id="2147483743" r:id="rId41"/>
    <p:sldLayoutId id="2147483744" r:id="rId42"/>
    <p:sldLayoutId id="2147483745" r:id="rId43"/>
    <p:sldLayoutId id="2147483705" r:id="rId44"/>
    <p:sldLayoutId id="2147483746" r:id="rId45"/>
    <p:sldLayoutId id="2147483687" r:id="rId46"/>
    <p:sldLayoutId id="2147483719" r:id="rId47"/>
    <p:sldLayoutId id="2147483720" r:id="rId48"/>
    <p:sldLayoutId id="2147483718" r:id="rId49"/>
    <p:sldLayoutId id="2147483721" r:id="rId50"/>
    <p:sldLayoutId id="2147483716" r:id="rId51"/>
    <p:sldLayoutId id="2147483722" r:id="rId52"/>
    <p:sldLayoutId id="2147483723" r:id="rId53"/>
    <p:sldLayoutId id="2147483753" r:id="rId54"/>
    <p:sldLayoutId id="2147483754" r:id="rId55"/>
    <p:sldLayoutId id="2147483755" r:id="rId56"/>
    <p:sldLayoutId id="2147483756" r:id="rId57"/>
    <p:sldLayoutId id="2147483725" r:id="rId58"/>
    <p:sldLayoutId id="2147483726" r:id="rId59"/>
    <p:sldLayoutId id="2147483675" r:id="rId60"/>
    <p:sldLayoutId id="2147483677" r:id="rId61"/>
    <p:sldLayoutId id="2147483729" r:id="rId62"/>
    <p:sldLayoutId id="2147483747" r:id="rId63"/>
    <p:sldLayoutId id="2147483728" r:id="rId64"/>
  </p:sldLayoutIdLst>
  <p:txStyles>
    <p:titleStyle>
      <a:lvl1pPr algn="l" defTabSz="914400" rtl="0" eaLnBrk="1" latinLnBrk="0" hangingPunct="1">
        <a:lnSpc>
          <a:spcPct val="90000"/>
        </a:lnSpc>
        <a:spcBef>
          <a:spcPct val="0"/>
        </a:spcBef>
        <a:buNone/>
        <a:defRPr sz="4400" b="1" i="0" kern="1200" spc="-150">
          <a:solidFill>
            <a:schemeClr val="tx2"/>
          </a:solidFill>
          <a:latin typeface="+mj-lt"/>
          <a:ea typeface="+mj-ea"/>
          <a:cs typeface="Gill Sans" panose="020B0502020104020203" pitchFamily="34" charset="-79"/>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b="0" i="0" kern="1200">
          <a:solidFill>
            <a:schemeClr val="tx2"/>
          </a:solidFill>
          <a:latin typeface="+mn-lt"/>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2"/>
          </a:solidFill>
          <a:latin typeface="+mn-lt"/>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2"/>
          </a:solidFill>
          <a:latin typeface="+mn-lt"/>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n-lt"/>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28" userDrawn="1">
          <p15:clr>
            <a:srgbClr val="F26B43"/>
          </p15:clr>
        </p15:guide>
        <p15:guide id="2" orient="horz" pos="4042"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8.xml"/></Relationships>
</file>

<file path=ppt/slides/_rels/slide1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2.png"/><Relationship Id="rId1" Type="http://schemas.openxmlformats.org/officeDocument/2006/relationships/slideLayout" Target="../slideLayouts/slideLayout28.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8.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8.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8.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3" Type="http://schemas.openxmlformats.org/officeDocument/2006/relationships/hyperlink" Target="https://www.kaggle.com/mchirico/montcoalert" TargetMode="External"/><Relationship Id="rId2" Type="http://schemas.openxmlformats.org/officeDocument/2006/relationships/hyperlink" Target="https://www.google.co.in/maps/@40.1932423,-75.0321961,11.79z?hl=en" TargetMode="External"/><Relationship Id="rId1" Type="http://schemas.openxmlformats.org/officeDocument/2006/relationships/slideLayout" Target="../slideLayouts/slideLayout40.xml"/><Relationship Id="rId5" Type="http://schemas.openxmlformats.org/officeDocument/2006/relationships/hyperlink" Target="https://drive.google.com/file/d/17lzR5yfa5ht3s-wBpeSn8QCiwiR1S5wV/view?usp=sharing" TargetMode="External"/><Relationship Id="rId4" Type="http://schemas.openxmlformats.org/officeDocument/2006/relationships/hyperlink" Target="https://drive.google.com/file/d/1bWj9fCmPFvIYOEi94j1A1CkD5FyXOkjS/view?usp=sharing" TargetMode="External"/></Relationships>
</file>

<file path=ppt/slides/_rels/slide18.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3.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Layout" Target="../slideLayouts/slideLayout47.xml"/><Relationship Id="rId6" Type="http://schemas.openxmlformats.org/officeDocument/2006/relationships/image" Target="../media/image9.jpg"/><Relationship Id="rId5" Type="http://schemas.openxmlformats.org/officeDocument/2006/relationships/image" Target="../media/image8.jpg"/><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person using a cell phone&#10;&#10;Description automatically generated with medium confidence">
            <a:extLst>
              <a:ext uri="{FF2B5EF4-FFF2-40B4-BE49-F238E27FC236}">
                <a16:creationId xmlns:a16="http://schemas.microsoft.com/office/drawing/2014/main" id="{59A5D366-BDCD-4761-A29B-21881A691F59}"/>
              </a:ext>
            </a:extLst>
          </p:cNvPr>
          <p:cNvPicPr>
            <a:picLocks noChangeAspect="1"/>
          </p:cNvPicPr>
          <p:nvPr/>
        </p:nvPicPr>
        <p:blipFill rotWithShape="1">
          <a:blip r:embed="rId2"/>
          <a:srcRect t="29313" b="13936"/>
          <a:stretch/>
        </p:blipFill>
        <p:spPr>
          <a:xfrm>
            <a:off x="20" y="4288"/>
            <a:ext cx="12191980" cy="4618512"/>
          </a:xfrm>
          <a:prstGeom prst="rect">
            <a:avLst/>
          </a:prstGeom>
          <a:noFill/>
        </p:spPr>
      </p:pic>
      <p:sp>
        <p:nvSpPr>
          <p:cNvPr id="2" name="Title 1">
            <a:extLst>
              <a:ext uri="{FF2B5EF4-FFF2-40B4-BE49-F238E27FC236}">
                <a16:creationId xmlns:a16="http://schemas.microsoft.com/office/drawing/2014/main" id="{83823991-6F5F-45D3-883F-8179BE10396D}"/>
              </a:ext>
            </a:extLst>
          </p:cNvPr>
          <p:cNvSpPr>
            <a:spLocks noGrp="1"/>
          </p:cNvSpPr>
          <p:nvPr>
            <p:ph type="title"/>
          </p:nvPr>
        </p:nvSpPr>
        <p:spPr>
          <a:xfrm>
            <a:off x="838199" y="5037721"/>
            <a:ext cx="9575801" cy="891250"/>
          </a:xfrm>
          <a:prstGeom prst="rect">
            <a:avLst/>
          </a:prstGeom>
        </p:spPr>
        <p:txBody>
          <a:bodyPr anchor="t">
            <a:normAutofit/>
          </a:bodyPr>
          <a:lstStyle/>
          <a:p>
            <a:r>
              <a:rPr lang="en-US" dirty="0"/>
              <a:t>Tableau Project</a:t>
            </a:r>
          </a:p>
        </p:txBody>
      </p:sp>
      <p:sp>
        <p:nvSpPr>
          <p:cNvPr id="3" name="Text Placeholder 2">
            <a:extLst>
              <a:ext uri="{FF2B5EF4-FFF2-40B4-BE49-F238E27FC236}">
                <a16:creationId xmlns:a16="http://schemas.microsoft.com/office/drawing/2014/main" id="{7555E40E-3256-4272-A29D-F2438D5C136F}"/>
              </a:ext>
            </a:extLst>
          </p:cNvPr>
          <p:cNvSpPr>
            <a:spLocks noGrp="1"/>
          </p:cNvSpPr>
          <p:nvPr>
            <p:ph type="body" sz="quarter" idx="14"/>
          </p:nvPr>
        </p:nvSpPr>
        <p:spPr>
          <a:xfrm>
            <a:off x="838200" y="6125744"/>
            <a:ext cx="2832652" cy="338549"/>
          </a:xfrm>
          <a:prstGeom prst="rect">
            <a:avLst/>
          </a:prstGeom>
        </p:spPr>
        <p:txBody>
          <a:bodyPr>
            <a:normAutofit/>
          </a:bodyPr>
          <a:lstStyle/>
          <a:p>
            <a:r>
              <a:rPr lang="en-US" dirty="0"/>
              <a:t>911 - Emergency Call</a:t>
            </a:r>
          </a:p>
        </p:txBody>
      </p:sp>
      <p:sp>
        <p:nvSpPr>
          <p:cNvPr id="6" name="Text Placeholder 2">
            <a:extLst>
              <a:ext uri="{FF2B5EF4-FFF2-40B4-BE49-F238E27FC236}">
                <a16:creationId xmlns:a16="http://schemas.microsoft.com/office/drawing/2014/main" id="{D780F836-57C6-455B-A294-0148D20D8626}"/>
              </a:ext>
            </a:extLst>
          </p:cNvPr>
          <p:cNvSpPr txBox="1">
            <a:spLocks/>
          </p:cNvSpPr>
          <p:nvPr/>
        </p:nvSpPr>
        <p:spPr>
          <a:xfrm>
            <a:off x="8997674" y="6458521"/>
            <a:ext cx="3008796" cy="338549"/>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b="0" i="0" kern="1200" spc="300">
                <a:solidFill>
                  <a:schemeClr val="bg1"/>
                </a:solidFill>
                <a:latin typeface="+mn-lt"/>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2"/>
                </a:solidFill>
                <a:latin typeface="+mn-lt"/>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2"/>
                </a:solidFill>
                <a:latin typeface="+mn-lt"/>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n-lt"/>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b="1" dirty="0">
              <a:latin typeface="Inter"/>
            </a:endParaRPr>
          </a:p>
        </p:txBody>
      </p:sp>
    </p:spTree>
    <p:extLst>
      <p:ext uri="{BB962C8B-B14F-4D97-AF65-F5344CB8AC3E}">
        <p14:creationId xmlns:p14="http://schemas.microsoft.com/office/powerpoint/2010/main" val="795927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A13A05CA-0ABC-43DA-BD88-79196B9ECEC6}"/>
              </a:ext>
            </a:extLst>
          </p:cNvPr>
          <p:cNvPicPr>
            <a:picLocks noGrp="1" noChangeAspect="1"/>
          </p:cNvPicPr>
          <p:nvPr>
            <p:ph type="pic" sz="quarter" idx="10"/>
          </p:nvPr>
        </p:nvPicPr>
        <p:blipFill>
          <a:blip r:embed="rId2"/>
          <a:srcRect t="9051" b="9051"/>
          <a:stretch>
            <a:fillRect/>
          </a:stretch>
        </p:blipFill>
        <p:spPr>
          <a:xfrm>
            <a:off x="4745620" y="-18"/>
            <a:ext cx="7446380" cy="3429018"/>
          </a:xfrm>
        </p:spPr>
      </p:pic>
      <p:sp>
        <p:nvSpPr>
          <p:cNvPr id="14" name="Text Placeholder 3">
            <a:extLst>
              <a:ext uri="{FF2B5EF4-FFF2-40B4-BE49-F238E27FC236}">
                <a16:creationId xmlns:a16="http://schemas.microsoft.com/office/drawing/2014/main" id="{5FB9864C-3264-4726-9794-9CF8FD47299B}"/>
              </a:ext>
            </a:extLst>
          </p:cNvPr>
          <p:cNvSpPr>
            <a:spLocks noGrp="1"/>
          </p:cNvSpPr>
          <p:nvPr>
            <p:ph type="body" sz="quarter" idx="15"/>
          </p:nvPr>
        </p:nvSpPr>
        <p:spPr>
          <a:xfrm>
            <a:off x="5232400" y="3843129"/>
            <a:ext cx="6376504" cy="2849219"/>
          </a:xfrm>
        </p:spPr>
        <p:txBody>
          <a:bodyPr/>
          <a:lstStyle/>
          <a:p>
            <a:pPr marL="342900" indent="-342900">
              <a:buAutoNum type="arabicParenR"/>
            </a:pPr>
            <a:r>
              <a:rPr lang="en-US" sz="1800" dirty="0">
                <a:solidFill>
                  <a:schemeClr val="tx2"/>
                </a:solidFill>
                <a:latin typeface="Inter"/>
                <a:cs typeface="Times New Roman" panose="02020603050405020304" pitchFamily="18" charset="0"/>
              </a:rPr>
              <a:t>The main reason for calls are “EMS (</a:t>
            </a:r>
            <a:r>
              <a:rPr lang="en-US" sz="1800" i="0" u="sng" dirty="0">
                <a:solidFill>
                  <a:schemeClr val="tx2"/>
                </a:solidFill>
                <a:effectLst/>
                <a:latin typeface="Inter"/>
                <a:cs typeface="Times New Roman" panose="02020603050405020304" pitchFamily="18" charset="0"/>
              </a:rPr>
              <a:t>emergency</a:t>
            </a:r>
            <a:r>
              <a:rPr lang="en-US" sz="1800" b="0" i="0" u="sng" dirty="0">
                <a:solidFill>
                  <a:schemeClr val="tx2"/>
                </a:solidFill>
                <a:effectLst/>
                <a:latin typeface="Inter"/>
                <a:cs typeface="Times New Roman" panose="02020603050405020304" pitchFamily="18" charset="0"/>
              </a:rPr>
              <a:t> medical services</a:t>
            </a:r>
            <a:r>
              <a:rPr lang="en-US" sz="1800" dirty="0">
                <a:solidFill>
                  <a:schemeClr val="tx2"/>
                </a:solidFill>
                <a:latin typeface="Inter"/>
                <a:cs typeface="Times New Roman" panose="02020603050405020304" pitchFamily="18" charset="0"/>
              </a:rPr>
              <a:t>)” </a:t>
            </a:r>
          </a:p>
          <a:p>
            <a:pPr marL="342900" indent="-342900">
              <a:buAutoNum type="arabicParenR"/>
            </a:pPr>
            <a:r>
              <a:rPr lang="en-US" sz="1800" dirty="0">
                <a:solidFill>
                  <a:schemeClr val="tx2"/>
                </a:solidFill>
                <a:latin typeface="Inter"/>
                <a:cs typeface="Times New Roman" panose="02020603050405020304" pitchFamily="18" charset="0"/>
              </a:rPr>
              <a:t>We can clearly see that we received maximum number of calls of EMS ,then for traffic , then for fire.</a:t>
            </a:r>
          </a:p>
          <a:p>
            <a:pPr marL="342900" indent="-342900">
              <a:buAutoNum type="arabicParenR"/>
            </a:pPr>
            <a:r>
              <a:rPr lang="en-US" sz="1800" dirty="0">
                <a:solidFill>
                  <a:schemeClr val="tx2"/>
                </a:solidFill>
                <a:latin typeface="Inter"/>
                <a:cs typeface="Times New Roman" panose="02020603050405020304" pitchFamily="18" charset="0"/>
              </a:rPr>
              <a:t>Table as below  :</a:t>
            </a:r>
          </a:p>
          <a:p>
            <a:pPr marL="342900" indent="-342900">
              <a:buAutoNum type="arabicParenR"/>
            </a:pPr>
            <a:endParaRPr lang="en-US" dirty="0"/>
          </a:p>
        </p:txBody>
      </p:sp>
      <p:sp>
        <p:nvSpPr>
          <p:cNvPr id="15" name="Text Placeholder 3">
            <a:extLst>
              <a:ext uri="{FF2B5EF4-FFF2-40B4-BE49-F238E27FC236}">
                <a16:creationId xmlns:a16="http://schemas.microsoft.com/office/drawing/2014/main" id="{BDAC03B1-9E6E-4C76-B99A-32E103130431}"/>
              </a:ext>
            </a:extLst>
          </p:cNvPr>
          <p:cNvSpPr>
            <a:spLocks noGrp="1"/>
          </p:cNvSpPr>
          <p:nvPr>
            <p:ph type="body" sz="quarter" idx="12"/>
          </p:nvPr>
        </p:nvSpPr>
        <p:spPr>
          <a:xfrm>
            <a:off x="5232078" y="3553652"/>
            <a:ext cx="6121722" cy="382749"/>
          </a:xfrm>
        </p:spPr>
        <p:txBody>
          <a:bodyPr/>
          <a:lstStyle/>
          <a:p>
            <a:r>
              <a:rPr lang="en-US" dirty="0">
                <a:solidFill>
                  <a:srgbClr val="002060"/>
                </a:solidFill>
              </a:rPr>
              <a:t>Analysis</a:t>
            </a:r>
          </a:p>
        </p:txBody>
      </p:sp>
      <p:sp>
        <p:nvSpPr>
          <p:cNvPr id="5" name="Title 4">
            <a:extLst>
              <a:ext uri="{FF2B5EF4-FFF2-40B4-BE49-F238E27FC236}">
                <a16:creationId xmlns:a16="http://schemas.microsoft.com/office/drawing/2014/main" id="{44A0257C-3D98-4E46-86D3-1B752C8374C9}"/>
              </a:ext>
            </a:extLst>
          </p:cNvPr>
          <p:cNvSpPr>
            <a:spLocks noGrp="1"/>
          </p:cNvSpPr>
          <p:nvPr>
            <p:ph type="title"/>
          </p:nvPr>
        </p:nvSpPr>
        <p:spPr>
          <a:xfrm>
            <a:off x="295447" y="1015902"/>
            <a:ext cx="4171123" cy="1397178"/>
          </a:xfrm>
        </p:spPr>
        <p:txBody>
          <a:bodyPr>
            <a:normAutofit fontScale="90000"/>
          </a:bodyPr>
          <a:lstStyle/>
          <a:p>
            <a:r>
              <a:rPr lang="en-US" dirty="0"/>
              <a:t>Problem Statement </a:t>
            </a:r>
            <a:br>
              <a:rPr lang="en-US" dirty="0"/>
            </a:br>
            <a:r>
              <a:rPr lang="en-US" dirty="0"/>
              <a:t>		1</a:t>
            </a:r>
          </a:p>
        </p:txBody>
      </p:sp>
      <p:sp>
        <p:nvSpPr>
          <p:cNvPr id="9" name="Text Placeholder 8"/>
          <p:cNvSpPr>
            <a:spLocks noGrp="1"/>
          </p:cNvSpPr>
          <p:nvPr>
            <p:ph type="body" sz="quarter" idx="16"/>
          </p:nvPr>
        </p:nvSpPr>
        <p:spPr/>
        <p:txBody>
          <a:bodyPr>
            <a:normAutofit/>
          </a:bodyPr>
          <a:lstStyle/>
          <a:p>
            <a:pPr marL="457200" indent="-457200">
              <a:buAutoNum type="arabicParenR"/>
            </a:pPr>
            <a:r>
              <a:rPr lang="en-US" dirty="0">
                <a:solidFill>
                  <a:schemeClr val="tx2"/>
                </a:solidFill>
                <a:latin typeface="Inter"/>
                <a:cs typeface="Times New Roman" panose="02020603050405020304" pitchFamily="18" charset="0"/>
              </a:rPr>
              <a:t>What is the main reason for calls ?</a:t>
            </a:r>
          </a:p>
          <a:p>
            <a:pPr marL="457200" indent="-457200">
              <a:buAutoNum type="arabicParenR"/>
            </a:pPr>
            <a:r>
              <a:rPr lang="en-US" dirty="0">
                <a:solidFill>
                  <a:schemeClr val="tx2"/>
                </a:solidFill>
                <a:latin typeface="Inter"/>
                <a:cs typeface="Times New Roman" panose="02020603050405020304" pitchFamily="18" charset="0"/>
              </a:rPr>
              <a:t>Try to compare number of calls by type?</a:t>
            </a:r>
          </a:p>
          <a:p>
            <a:pPr marL="457200" indent="-457200">
              <a:buAutoNum type="arabicParenR"/>
            </a:pPr>
            <a:r>
              <a:rPr lang="en-US" dirty="0">
                <a:solidFill>
                  <a:schemeClr val="tx2"/>
                </a:solidFill>
                <a:latin typeface="Inter"/>
                <a:cs typeface="Times New Roman" panose="02020603050405020304" pitchFamily="18" charset="0"/>
              </a:rPr>
              <a:t>Can you provide us total number of calls by type in year 2015 to 2020?</a:t>
            </a:r>
          </a:p>
          <a:p>
            <a:pPr marL="457200" indent="-457200">
              <a:buAutoNum type="arabicParenR"/>
            </a:pPr>
            <a:endParaRPr lang="en-US" dirty="0"/>
          </a:p>
        </p:txBody>
      </p:sp>
      <p:graphicFrame>
        <p:nvGraphicFramePr>
          <p:cNvPr id="12" name="Table 11">
            <a:extLst>
              <a:ext uri="{FF2B5EF4-FFF2-40B4-BE49-F238E27FC236}">
                <a16:creationId xmlns:a16="http://schemas.microsoft.com/office/drawing/2014/main" id="{0BCA6B68-F64E-4065-88F2-693D3A3AEA58}"/>
              </a:ext>
            </a:extLst>
          </p:cNvPr>
          <p:cNvGraphicFramePr>
            <a:graphicFrameLocks noGrp="1"/>
          </p:cNvGraphicFramePr>
          <p:nvPr>
            <p:extLst>
              <p:ext uri="{D42A27DB-BD31-4B8C-83A1-F6EECF244321}">
                <p14:modId xmlns:p14="http://schemas.microsoft.com/office/powerpoint/2010/main" val="3758330342"/>
              </p:ext>
            </p:extLst>
          </p:nvPr>
        </p:nvGraphicFramePr>
        <p:xfrm>
          <a:off x="5565912" y="5506208"/>
          <a:ext cx="5787885" cy="1278264"/>
        </p:xfrm>
        <a:graphic>
          <a:graphicData uri="http://schemas.openxmlformats.org/drawingml/2006/table">
            <a:tbl>
              <a:tblPr>
                <a:tableStyleId>{5C22544A-7EE6-4342-B048-85BDC9FD1C3A}</a:tableStyleId>
              </a:tblPr>
              <a:tblGrid>
                <a:gridCol w="793767">
                  <a:extLst>
                    <a:ext uri="{9D8B030D-6E8A-4147-A177-3AD203B41FA5}">
                      <a16:colId xmlns:a16="http://schemas.microsoft.com/office/drawing/2014/main" val="1328658773"/>
                    </a:ext>
                  </a:extLst>
                </a:gridCol>
                <a:gridCol w="793767">
                  <a:extLst>
                    <a:ext uri="{9D8B030D-6E8A-4147-A177-3AD203B41FA5}">
                      <a16:colId xmlns:a16="http://schemas.microsoft.com/office/drawing/2014/main" val="2493327924"/>
                    </a:ext>
                  </a:extLst>
                </a:gridCol>
                <a:gridCol w="793767">
                  <a:extLst>
                    <a:ext uri="{9D8B030D-6E8A-4147-A177-3AD203B41FA5}">
                      <a16:colId xmlns:a16="http://schemas.microsoft.com/office/drawing/2014/main" val="113377925"/>
                    </a:ext>
                  </a:extLst>
                </a:gridCol>
                <a:gridCol w="793767">
                  <a:extLst>
                    <a:ext uri="{9D8B030D-6E8A-4147-A177-3AD203B41FA5}">
                      <a16:colId xmlns:a16="http://schemas.microsoft.com/office/drawing/2014/main" val="126432901"/>
                    </a:ext>
                  </a:extLst>
                </a:gridCol>
                <a:gridCol w="793767">
                  <a:extLst>
                    <a:ext uri="{9D8B030D-6E8A-4147-A177-3AD203B41FA5}">
                      <a16:colId xmlns:a16="http://schemas.microsoft.com/office/drawing/2014/main" val="2181013854"/>
                    </a:ext>
                  </a:extLst>
                </a:gridCol>
                <a:gridCol w="793767">
                  <a:extLst>
                    <a:ext uri="{9D8B030D-6E8A-4147-A177-3AD203B41FA5}">
                      <a16:colId xmlns:a16="http://schemas.microsoft.com/office/drawing/2014/main" val="1886899200"/>
                    </a:ext>
                  </a:extLst>
                </a:gridCol>
                <a:gridCol w="1025283">
                  <a:extLst>
                    <a:ext uri="{9D8B030D-6E8A-4147-A177-3AD203B41FA5}">
                      <a16:colId xmlns:a16="http://schemas.microsoft.com/office/drawing/2014/main" val="3549028589"/>
                    </a:ext>
                  </a:extLst>
                </a:gridCol>
              </a:tblGrid>
              <a:tr h="319566">
                <a:tc>
                  <a:txBody>
                    <a:bodyPr/>
                    <a:lstStyle/>
                    <a:p>
                      <a:pPr algn="ctr" fontAlgn="b"/>
                      <a:r>
                        <a:rPr lang="en-US" sz="1400" u="none" strike="noStrike" dirty="0">
                          <a:solidFill>
                            <a:schemeClr val="tx2"/>
                          </a:solidFill>
                          <a:effectLst/>
                        </a:rPr>
                        <a:t>Type</a:t>
                      </a:r>
                      <a:endParaRPr lang="en-US" sz="1400" b="0" i="0" u="none" strike="noStrike" dirty="0">
                        <a:solidFill>
                          <a:schemeClr val="tx2"/>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fontAlgn="b"/>
                      <a:r>
                        <a:rPr lang="en-US" sz="1400" u="none" strike="noStrike" dirty="0">
                          <a:solidFill>
                            <a:schemeClr val="tx2"/>
                          </a:solidFill>
                          <a:effectLst/>
                        </a:rPr>
                        <a:t>2015</a:t>
                      </a:r>
                      <a:endParaRPr lang="en-US" sz="1400" b="0" i="0" u="none" strike="noStrike" dirty="0">
                        <a:solidFill>
                          <a:schemeClr val="tx2"/>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5000"/>
                        <a:lumOff val="75000"/>
                      </a:schemeClr>
                    </a:solidFill>
                  </a:tcPr>
                </a:tc>
                <a:tc>
                  <a:txBody>
                    <a:bodyPr/>
                    <a:lstStyle/>
                    <a:p>
                      <a:pPr algn="ctr" fontAlgn="b"/>
                      <a:r>
                        <a:rPr lang="en-US" sz="1400" u="none" strike="noStrike" dirty="0">
                          <a:solidFill>
                            <a:schemeClr val="tx2"/>
                          </a:solidFill>
                          <a:effectLst/>
                        </a:rPr>
                        <a:t>2016</a:t>
                      </a:r>
                      <a:endParaRPr lang="en-US" sz="1400" b="0" i="0" u="none" strike="noStrike" dirty="0">
                        <a:solidFill>
                          <a:schemeClr val="tx2"/>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5000"/>
                        <a:lumOff val="75000"/>
                      </a:schemeClr>
                    </a:solidFill>
                  </a:tcPr>
                </a:tc>
                <a:tc>
                  <a:txBody>
                    <a:bodyPr/>
                    <a:lstStyle/>
                    <a:p>
                      <a:pPr algn="ctr" fontAlgn="b"/>
                      <a:r>
                        <a:rPr lang="en-US" sz="1400" u="none" strike="noStrike" dirty="0">
                          <a:solidFill>
                            <a:schemeClr val="tx2"/>
                          </a:solidFill>
                          <a:effectLst/>
                        </a:rPr>
                        <a:t>2017</a:t>
                      </a:r>
                      <a:endParaRPr lang="en-US" sz="1400" b="0" i="0" u="none" strike="noStrike" dirty="0">
                        <a:solidFill>
                          <a:schemeClr val="tx2"/>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5000"/>
                        <a:lumOff val="75000"/>
                      </a:schemeClr>
                    </a:solidFill>
                  </a:tcPr>
                </a:tc>
                <a:tc>
                  <a:txBody>
                    <a:bodyPr/>
                    <a:lstStyle/>
                    <a:p>
                      <a:pPr algn="ctr" fontAlgn="b"/>
                      <a:r>
                        <a:rPr lang="en-US" sz="1400" u="none" strike="noStrike" dirty="0">
                          <a:solidFill>
                            <a:schemeClr val="tx2"/>
                          </a:solidFill>
                          <a:effectLst/>
                        </a:rPr>
                        <a:t>2018</a:t>
                      </a:r>
                      <a:endParaRPr lang="en-US" sz="1400" b="0" i="0" u="none" strike="noStrike" dirty="0">
                        <a:solidFill>
                          <a:schemeClr val="tx2"/>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5000"/>
                        <a:lumOff val="75000"/>
                      </a:schemeClr>
                    </a:solidFill>
                  </a:tcPr>
                </a:tc>
                <a:tc>
                  <a:txBody>
                    <a:bodyPr/>
                    <a:lstStyle/>
                    <a:p>
                      <a:pPr algn="ctr" fontAlgn="b"/>
                      <a:r>
                        <a:rPr lang="en-US" sz="1400" u="none" strike="noStrike" dirty="0">
                          <a:solidFill>
                            <a:schemeClr val="tx2"/>
                          </a:solidFill>
                          <a:effectLst/>
                        </a:rPr>
                        <a:t>2019</a:t>
                      </a:r>
                      <a:endParaRPr lang="en-US" sz="1400" b="0" i="0" u="none" strike="noStrike" dirty="0">
                        <a:solidFill>
                          <a:schemeClr val="tx2"/>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5000"/>
                        <a:lumOff val="75000"/>
                      </a:schemeClr>
                    </a:solidFill>
                  </a:tcPr>
                </a:tc>
                <a:tc>
                  <a:txBody>
                    <a:bodyPr/>
                    <a:lstStyle/>
                    <a:p>
                      <a:pPr algn="ctr" fontAlgn="b"/>
                      <a:r>
                        <a:rPr lang="en-US" sz="1400" u="none" strike="noStrike" dirty="0">
                          <a:solidFill>
                            <a:schemeClr val="tx2"/>
                          </a:solidFill>
                          <a:effectLst/>
                        </a:rPr>
                        <a:t>2020 till July</a:t>
                      </a:r>
                      <a:endParaRPr lang="en-US" sz="1400" b="0" i="0" u="none" strike="noStrike" dirty="0">
                        <a:solidFill>
                          <a:schemeClr val="tx2"/>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25000"/>
                        <a:lumOff val="75000"/>
                      </a:schemeClr>
                    </a:solidFill>
                  </a:tcPr>
                </a:tc>
                <a:extLst>
                  <a:ext uri="{0D108BD9-81ED-4DB2-BD59-A6C34878D82A}">
                    <a16:rowId xmlns:a16="http://schemas.microsoft.com/office/drawing/2014/main" val="3655914357"/>
                  </a:ext>
                </a:extLst>
              </a:tr>
              <a:tr h="319566">
                <a:tc>
                  <a:txBody>
                    <a:bodyPr/>
                    <a:lstStyle/>
                    <a:p>
                      <a:pPr algn="ctr" fontAlgn="b"/>
                      <a:r>
                        <a:rPr lang="en-US" sz="1400" u="none" strike="noStrike" dirty="0">
                          <a:solidFill>
                            <a:schemeClr val="tx2"/>
                          </a:solidFill>
                          <a:effectLst/>
                        </a:rPr>
                        <a:t>EMS</a:t>
                      </a:r>
                      <a:endParaRPr lang="en-US" sz="1400" b="0" i="0" u="none" strike="noStrike" dirty="0">
                        <a:solidFill>
                          <a:schemeClr val="tx2"/>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60000"/>
                        <a:lumOff val="40000"/>
                      </a:schemeClr>
                    </a:solidFill>
                  </a:tcPr>
                </a:tc>
                <a:tc>
                  <a:txBody>
                    <a:bodyPr/>
                    <a:lstStyle/>
                    <a:p>
                      <a:pPr algn="ctr" fontAlgn="b"/>
                      <a:r>
                        <a:rPr lang="en-US" sz="1400" u="none" strike="noStrike" dirty="0">
                          <a:solidFill>
                            <a:schemeClr val="tx2"/>
                          </a:solidFill>
                          <a:effectLst/>
                        </a:rPr>
                        <a:t>3,898</a:t>
                      </a:r>
                      <a:endParaRPr lang="en-US" sz="1400" b="0" i="0" u="none" strike="noStrike" dirty="0">
                        <a:solidFill>
                          <a:schemeClr val="tx2"/>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400" u="none" strike="noStrike" dirty="0">
                          <a:solidFill>
                            <a:schemeClr val="tx2"/>
                          </a:solidFill>
                          <a:effectLst/>
                        </a:rPr>
                        <a:t>70,127</a:t>
                      </a:r>
                      <a:endParaRPr lang="en-US" sz="1400" b="0" i="0" u="none" strike="noStrike" dirty="0">
                        <a:solidFill>
                          <a:schemeClr val="tx2"/>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400" u="none" strike="noStrike" dirty="0">
                          <a:solidFill>
                            <a:schemeClr val="tx2"/>
                          </a:solidFill>
                          <a:effectLst/>
                        </a:rPr>
                        <a:t>71,053</a:t>
                      </a:r>
                      <a:endParaRPr lang="en-US" sz="1400" b="0" i="0" u="none" strike="noStrike" dirty="0">
                        <a:solidFill>
                          <a:schemeClr val="tx2"/>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400" u="none" strike="noStrike" dirty="0">
                          <a:solidFill>
                            <a:schemeClr val="tx2"/>
                          </a:solidFill>
                          <a:effectLst/>
                        </a:rPr>
                        <a:t>72,587</a:t>
                      </a:r>
                      <a:endParaRPr lang="en-US" sz="1400" b="0" i="0" u="none" strike="noStrike" dirty="0">
                        <a:solidFill>
                          <a:schemeClr val="tx2"/>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400" u="none" strike="noStrike" dirty="0">
                          <a:solidFill>
                            <a:schemeClr val="tx2"/>
                          </a:solidFill>
                          <a:effectLst/>
                        </a:rPr>
                        <a:t>75,006</a:t>
                      </a:r>
                      <a:endParaRPr lang="en-US" sz="1400" b="0" i="0" u="none" strike="noStrike" dirty="0">
                        <a:solidFill>
                          <a:schemeClr val="tx2"/>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400" u="none" strike="noStrike">
                          <a:solidFill>
                            <a:schemeClr val="tx2"/>
                          </a:solidFill>
                          <a:effectLst/>
                        </a:rPr>
                        <a:t>40,021</a:t>
                      </a:r>
                      <a:endParaRPr lang="en-US" sz="1400" b="0" i="0" u="none" strike="noStrike">
                        <a:solidFill>
                          <a:schemeClr val="tx2"/>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55515164"/>
                  </a:ext>
                </a:extLst>
              </a:tr>
              <a:tr h="319566">
                <a:tc>
                  <a:txBody>
                    <a:bodyPr/>
                    <a:lstStyle/>
                    <a:p>
                      <a:pPr algn="ctr" fontAlgn="b"/>
                      <a:r>
                        <a:rPr lang="en-US" sz="1400" u="none" strike="noStrike" dirty="0">
                          <a:solidFill>
                            <a:schemeClr val="tx2"/>
                          </a:solidFill>
                          <a:effectLst/>
                        </a:rPr>
                        <a:t>Traffic</a:t>
                      </a:r>
                      <a:endParaRPr lang="en-US" sz="1400" b="0" i="0" u="none" strike="noStrike" dirty="0">
                        <a:solidFill>
                          <a:schemeClr val="tx2"/>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60000"/>
                        <a:lumOff val="40000"/>
                      </a:schemeClr>
                    </a:solidFill>
                  </a:tcPr>
                </a:tc>
                <a:tc>
                  <a:txBody>
                    <a:bodyPr/>
                    <a:lstStyle/>
                    <a:p>
                      <a:pPr algn="ctr" fontAlgn="b"/>
                      <a:r>
                        <a:rPr lang="en-US" sz="1400" u="none" strike="noStrike" dirty="0">
                          <a:solidFill>
                            <a:schemeClr val="tx2"/>
                          </a:solidFill>
                          <a:effectLst/>
                        </a:rPr>
                        <a:t>2,923</a:t>
                      </a:r>
                      <a:endParaRPr lang="en-US" sz="1400" b="0" i="0" u="none" strike="noStrike" dirty="0">
                        <a:solidFill>
                          <a:schemeClr val="tx2"/>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400" u="none" strike="noStrike" dirty="0">
                          <a:solidFill>
                            <a:schemeClr val="tx2"/>
                          </a:solidFill>
                          <a:effectLst/>
                        </a:rPr>
                        <a:t>50,656</a:t>
                      </a:r>
                      <a:endParaRPr lang="en-US" sz="1400" b="0" i="0" u="none" strike="noStrike" dirty="0">
                        <a:solidFill>
                          <a:schemeClr val="tx2"/>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400" u="none" strike="noStrike" dirty="0">
                          <a:solidFill>
                            <a:schemeClr val="tx2"/>
                          </a:solidFill>
                          <a:effectLst/>
                        </a:rPr>
                        <a:t>48,737</a:t>
                      </a:r>
                      <a:endParaRPr lang="en-US" sz="1400" b="0" i="0" u="none" strike="noStrike" dirty="0">
                        <a:solidFill>
                          <a:schemeClr val="tx2"/>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400" u="none" strike="noStrike" dirty="0">
                          <a:solidFill>
                            <a:schemeClr val="tx2"/>
                          </a:solidFill>
                          <a:effectLst/>
                        </a:rPr>
                        <a:t>55,814</a:t>
                      </a:r>
                      <a:endParaRPr lang="en-US" sz="1400" b="0" i="0" u="none" strike="noStrike" dirty="0">
                        <a:solidFill>
                          <a:schemeClr val="tx2"/>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400" u="none" strike="noStrike" dirty="0">
                          <a:solidFill>
                            <a:schemeClr val="tx2"/>
                          </a:solidFill>
                          <a:effectLst/>
                        </a:rPr>
                        <a:t>51,840</a:t>
                      </a:r>
                      <a:endParaRPr lang="en-US" sz="1400" b="0" i="0" u="none" strike="noStrike" dirty="0">
                        <a:solidFill>
                          <a:schemeClr val="tx2"/>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400" u="none" strike="noStrike" dirty="0">
                          <a:solidFill>
                            <a:schemeClr val="tx2"/>
                          </a:solidFill>
                          <a:effectLst/>
                        </a:rPr>
                        <a:t>20,238</a:t>
                      </a:r>
                      <a:endParaRPr lang="en-US" sz="1400" b="0" i="0" u="none" strike="noStrike" dirty="0">
                        <a:solidFill>
                          <a:schemeClr val="tx2"/>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81906029"/>
                  </a:ext>
                </a:extLst>
              </a:tr>
              <a:tr h="319566">
                <a:tc>
                  <a:txBody>
                    <a:bodyPr/>
                    <a:lstStyle/>
                    <a:p>
                      <a:pPr algn="ctr" fontAlgn="b"/>
                      <a:r>
                        <a:rPr lang="en-US" sz="1400" u="none" strike="noStrike" dirty="0">
                          <a:solidFill>
                            <a:schemeClr val="tx2"/>
                          </a:solidFill>
                          <a:effectLst/>
                        </a:rPr>
                        <a:t>Fire</a:t>
                      </a:r>
                      <a:endParaRPr lang="en-US" sz="1400" b="0" i="0" u="none" strike="noStrike" dirty="0">
                        <a:solidFill>
                          <a:schemeClr val="tx2"/>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60000"/>
                        <a:lumOff val="40000"/>
                      </a:schemeClr>
                    </a:solidFill>
                  </a:tcPr>
                </a:tc>
                <a:tc>
                  <a:txBody>
                    <a:bodyPr/>
                    <a:lstStyle/>
                    <a:p>
                      <a:pPr algn="ctr" fontAlgn="b"/>
                      <a:r>
                        <a:rPr lang="en-US" sz="1400" u="none" strike="noStrike" dirty="0">
                          <a:solidFill>
                            <a:schemeClr val="tx2"/>
                          </a:solidFill>
                          <a:effectLst/>
                        </a:rPr>
                        <a:t>3,898</a:t>
                      </a:r>
                      <a:endParaRPr lang="en-US" sz="1400" b="0" i="0" u="none" strike="noStrike" dirty="0">
                        <a:solidFill>
                          <a:schemeClr val="tx2"/>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400" u="none" strike="noStrike" dirty="0">
                          <a:solidFill>
                            <a:schemeClr val="tx2"/>
                          </a:solidFill>
                          <a:effectLst/>
                        </a:rPr>
                        <a:t>21,577</a:t>
                      </a:r>
                      <a:endParaRPr lang="en-US" sz="1400" b="0" i="0" u="none" strike="noStrike" dirty="0">
                        <a:solidFill>
                          <a:schemeClr val="tx2"/>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400" u="none" strike="noStrike" dirty="0">
                          <a:solidFill>
                            <a:schemeClr val="tx2"/>
                          </a:solidFill>
                          <a:effectLst/>
                        </a:rPr>
                        <a:t>20,553</a:t>
                      </a:r>
                      <a:endParaRPr lang="en-US" sz="1400" b="0" i="0" u="none" strike="noStrike" dirty="0">
                        <a:solidFill>
                          <a:schemeClr val="tx2"/>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400" u="none" strike="noStrike" dirty="0">
                          <a:solidFill>
                            <a:schemeClr val="tx2"/>
                          </a:solidFill>
                          <a:effectLst/>
                        </a:rPr>
                        <a:t>23,126</a:t>
                      </a:r>
                      <a:endParaRPr lang="en-US" sz="1400" b="0" i="0" u="none" strike="noStrike" dirty="0">
                        <a:solidFill>
                          <a:schemeClr val="tx2"/>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400" u="none" strike="noStrike" dirty="0">
                          <a:solidFill>
                            <a:schemeClr val="tx2"/>
                          </a:solidFill>
                          <a:effectLst/>
                        </a:rPr>
                        <a:t>22,272</a:t>
                      </a:r>
                      <a:endParaRPr lang="en-US" sz="1400" b="0" i="0" u="none" strike="noStrike" dirty="0">
                        <a:solidFill>
                          <a:schemeClr val="tx2"/>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400" u="none" strike="noStrike" dirty="0">
                          <a:solidFill>
                            <a:schemeClr val="tx2"/>
                          </a:solidFill>
                          <a:effectLst/>
                        </a:rPr>
                        <a:t>11,999</a:t>
                      </a:r>
                      <a:endParaRPr lang="en-US" sz="1400" b="0" i="0" u="none" strike="noStrike" dirty="0">
                        <a:solidFill>
                          <a:schemeClr val="tx2"/>
                        </a:solidFill>
                        <a:effectLst/>
                        <a:latin typeface="Calibri" panose="020F0502020204030204" pitchFamily="34" charset="0"/>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40707695"/>
                  </a:ext>
                </a:extLst>
              </a:tr>
            </a:tbl>
          </a:graphicData>
        </a:graphic>
      </p:graphicFrame>
    </p:spTree>
    <p:extLst>
      <p:ext uri="{BB962C8B-B14F-4D97-AF65-F5344CB8AC3E}">
        <p14:creationId xmlns:p14="http://schemas.microsoft.com/office/powerpoint/2010/main" val="2687958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C8BE2A7-FB41-446A-ACF5-8CDA04CBF87F}"/>
              </a:ext>
            </a:extLst>
          </p:cNvPr>
          <p:cNvSpPr>
            <a:spLocks noGrp="1"/>
          </p:cNvSpPr>
          <p:nvPr>
            <p:ph type="title"/>
          </p:nvPr>
        </p:nvSpPr>
        <p:spPr>
          <a:xfrm>
            <a:off x="260661" y="996988"/>
            <a:ext cx="4240695" cy="1325563"/>
          </a:xfrm>
        </p:spPr>
        <p:txBody>
          <a:bodyPr>
            <a:normAutofit fontScale="90000"/>
          </a:bodyPr>
          <a:lstStyle/>
          <a:p>
            <a:r>
              <a:rPr lang="en-US" dirty="0"/>
              <a:t>Problem Statement </a:t>
            </a:r>
            <a:br>
              <a:rPr lang="en-US" dirty="0"/>
            </a:br>
            <a:r>
              <a:rPr lang="en-US" dirty="0"/>
              <a:t>		2 </a:t>
            </a:r>
            <a:br>
              <a:rPr lang="en-US" dirty="0"/>
            </a:br>
            <a:r>
              <a:rPr lang="en-US" dirty="0"/>
              <a:t>		</a:t>
            </a:r>
          </a:p>
        </p:txBody>
      </p:sp>
      <p:sp>
        <p:nvSpPr>
          <p:cNvPr id="4" name="Text Placeholder 3">
            <a:extLst>
              <a:ext uri="{FF2B5EF4-FFF2-40B4-BE49-F238E27FC236}">
                <a16:creationId xmlns:a16="http://schemas.microsoft.com/office/drawing/2014/main" id="{9841C75B-291F-467C-811C-583D658DE876}"/>
              </a:ext>
            </a:extLst>
          </p:cNvPr>
          <p:cNvSpPr>
            <a:spLocks noGrp="1"/>
          </p:cNvSpPr>
          <p:nvPr>
            <p:ph type="body" sz="quarter" idx="12"/>
          </p:nvPr>
        </p:nvSpPr>
        <p:spPr>
          <a:xfrm>
            <a:off x="4987235" y="3545717"/>
            <a:ext cx="6121722" cy="382749"/>
          </a:xfrm>
        </p:spPr>
        <p:txBody>
          <a:bodyPr/>
          <a:lstStyle/>
          <a:p>
            <a:r>
              <a:rPr lang="en-US" dirty="0">
                <a:solidFill>
                  <a:srgbClr val="002060"/>
                </a:solidFill>
              </a:rPr>
              <a:t>Analysis</a:t>
            </a:r>
          </a:p>
        </p:txBody>
      </p:sp>
      <p:sp>
        <p:nvSpPr>
          <p:cNvPr id="5" name="Text Placeholder 4">
            <a:extLst>
              <a:ext uri="{FF2B5EF4-FFF2-40B4-BE49-F238E27FC236}">
                <a16:creationId xmlns:a16="http://schemas.microsoft.com/office/drawing/2014/main" id="{E2BA5C4D-7901-4FE9-A2AD-A6527F8F3B51}"/>
              </a:ext>
            </a:extLst>
          </p:cNvPr>
          <p:cNvSpPr>
            <a:spLocks noGrp="1"/>
          </p:cNvSpPr>
          <p:nvPr>
            <p:ph type="body" sz="quarter" idx="15"/>
          </p:nvPr>
        </p:nvSpPr>
        <p:spPr>
          <a:xfrm>
            <a:off x="4987235" y="4207995"/>
            <a:ext cx="6121722" cy="1397178"/>
          </a:xfrm>
        </p:spPr>
        <p:txBody>
          <a:bodyPr>
            <a:normAutofit/>
          </a:bodyPr>
          <a:lstStyle/>
          <a:p>
            <a:pPr marL="342900" indent="-342900">
              <a:buAutoNum type="arabicParenR"/>
            </a:pPr>
            <a:r>
              <a:rPr lang="en-US" sz="1800" dirty="0">
                <a:solidFill>
                  <a:schemeClr val="tx2"/>
                </a:solidFill>
                <a:latin typeface="Inter"/>
                <a:cs typeface="Times New Roman" panose="02020603050405020304" pitchFamily="18" charset="0"/>
              </a:rPr>
              <a:t>Yes , We can visualize data by region for type .</a:t>
            </a:r>
          </a:p>
          <a:p>
            <a:pPr marL="342900" indent="-342900">
              <a:buAutoNum type="arabicParenR"/>
            </a:pPr>
            <a:r>
              <a:rPr lang="en-US" sz="1800" dirty="0">
                <a:solidFill>
                  <a:schemeClr val="tx2"/>
                </a:solidFill>
                <a:latin typeface="Inter"/>
                <a:cs typeface="Times New Roman" panose="02020603050405020304" pitchFamily="18" charset="0"/>
              </a:rPr>
              <a:t>As per above report we can see most of the calls received from center region for EMS.</a:t>
            </a:r>
          </a:p>
        </p:txBody>
      </p:sp>
      <p:sp>
        <p:nvSpPr>
          <p:cNvPr id="6" name="Text Placeholder 5">
            <a:extLst>
              <a:ext uri="{FF2B5EF4-FFF2-40B4-BE49-F238E27FC236}">
                <a16:creationId xmlns:a16="http://schemas.microsoft.com/office/drawing/2014/main" id="{D9797DEB-89C3-4410-B8E0-027F478AC345}"/>
              </a:ext>
            </a:extLst>
          </p:cNvPr>
          <p:cNvSpPr>
            <a:spLocks noGrp="1"/>
          </p:cNvSpPr>
          <p:nvPr>
            <p:ph type="body" sz="quarter" idx="16"/>
          </p:nvPr>
        </p:nvSpPr>
        <p:spPr/>
        <p:txBody>
          <a:bodyPr>
            <a:normAutofit lnSpcReduction="10000"/>
          </a:bodyPr>
          <a:lstStyle/>
          <a:p>
            <a:pPr marL="457200" indent="-457200">
              <a:buAutoNum type="arabicParenR"/>
            </a:pPr>
            <a:r>
              <a:rPr lang="en-US" dirty="0">
                <a:solidFill>
                  <a:schemeClr val="tx2"/>
                </a:solidFill>
                <a:effectLst/>
                <a:latin typeface="Inter"/>
                <a:cs typeface="Times New Roman" panose="02020603050405020304" pitchFamily="18" charset="0"/>
              </a:rPr>
              <a:t>visualize th</a:t>
            </a:r>
            <a:r>
              <a:rPr lang="en-US" dirty="0">
                <a:solidFill>
                  <a:schemeClr val="tx2"/>
                </a:solidFill>
                <a:latin typeface="Inter"/>
                <a:cs typeface="Times New Roman" panose="02020603050405020304" pitchFamily="18" charset="0"/>
              </a:rPr>
              <a:t>e </a:t>
            </a:r>
            <a:r>
              <a:rPr lang="en-US" dirty="0">
                <a:solidFill>
                  <a:schemeClr val="tx2"/>
                </a:solidFill>
                <a:effectLst/>
                <a:latin typeface="Inter"/>
                <a:cs typeface="Times New Roman" panose="02020603050405020304" pitchFamily="18" charset="0"/>
              </a:rPr>
              <a:t>data by region for type?</a:t>
            </a:r>
          </a:p>
          <a:p>
            <a:pPr marL="457200" indent="-457200">
              <a:buAutoNum type="arabicParenR"/>
            </a:pPr>
            <a:r>
              <a:rPr lang="en-US" dirty="0">
                <a:solidFill>
                  <a:schemeClr val="tx2"/>
                </a:solidFill>
                <a:latin typeface="Inter"/>
                <a:cs typeface="Times New Roman" panose="02020603050405020304" pitchFamily="18" charset="0"/>
              </a:rPr>
              <a:t>Is it possible to tell us which region call us for EMS if we divide </a:t>
            </a:r>
            <a:r>
              <a:rPr lang="en-US" sz="2000" b="0" i="0" dirty="0">
                <a:solidFill>
                  <a:schemeClr val="tx2"/>
                </a:solidFill>
                <a:effectLst/>
                <a:latin typeface="Inter"/>
                <a:cs typeface="Times New Roman" panose="02020603050405020304" pitchFamily="18" charset="0"/>
              </a:rPr>
              <a:t>Montgomery County in parts (East/West/North/South/Center)</a:t>
            </a:r>
            <a:endParaRPr lang="en-US" dirty="0">
              <a:solidFill>
                <a:schemeClr val="tx2"/>
              </a:solidFill>
              <a:latin typeface="Inter"/>
              <a:cs typeface="Times New Roman" panose="02020603050405020304" pitchFamily="18" charset="0"/>
            </a:endParaRPr>
          </a:p>
        </p:txBody>
      </p:sp>
      <p:pic>
        <p:nvPicPr>
          <p:cNvPr id="12" name="Picture Placeholder 11">
            <a:extLst>
              <a:ext uri="{FF2B5EF4-FFF2-40B4-BE49-F238E27FC236}">
                <a16:creationId xmlns:a16="http://schemas.microsoft.com/office/drawing/2014/main" id="{5FF44482-8804-4923-A0B1-DDCFE7F61E99}"/>
              </a:ext>
            </a:extLst>
          </p:cNvPr>
          <p:cNvPicPr>
            <a:picLocks noGrp="1" noChangeAspect="1"/>
          </p:cNvPicPr>
          <p:nvPr>
            <p:ph type="pic" sz="quarter" idx="10"/>
          </p:nvPr>
        </p:nvPicPr>
        <p:blipFill rotWithShape="1">
          <a:blip r:embed="rId2">
            <a:extLst>
              <a:ext uri="{BEBA8EAE-BF5A-486C-A8C5-ECC9F3942E4B}">
                <a14:imgProps xmlns:a14="http://schemas.microsoft.com/office/drawing/2010/main">
                  <a14:imgLayer r:embed="rId3">
                    <a14:imgEffect>
                      <a14:brightnessContrast bright="-8000"/>
                    </a14:imgEffect>
                  </a14:imgLayer>
                </a14:imgProps>
              </a:ext>
            </a:extLst>
          </a:blip>
          <a:srcRect t="315" b="17787"/>
          <a:stretch/>
        </p:blipFill>
        <p:spPr>
          <a:xfrm>
            <a:off x="4745620" y="0"/>
            <a:ext cx="7446380" cy="3429009"/>
          </a:xfrm>
        </p:spPr>
      </p:pic>
    </p:spTree>
    <p:extLst>
      <p:ext uri="{BB962C8B-B14F-4D97-AF65-F5344CB8AC3E}">
        <p14:creationId xmlns:p14="http://schemas.microsoft.com/office/powerpoint/2010/main" val="30172241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a:extLst>
              <a:ext uri="{FF2B5EF4-FFF2-40B4-BE49-F238E27FC236}">
                <a16:creationId xmlns:a16="http://schemas.microsoft.com/office/drawing/2014/main" id="{33A8436F-BC30-4012-A5F2-461031BD4DDC}"/>
              </a:ext>
            </a:extLst>
          </p:cNvPr>
          <p:cNvPicPr>
            <a:picLocks noGrp="1" noChangeAspect="1"/>
          </p:cNvPicPr>
          <p:nvPr>
            <p:ph type="pic" sz="quarter" idx="10"/>
          </p:nvPr>
        </p:nvPicPr>
        <p:blipFill rotWithShape="1">
          <a:blip r:embed="rId2"/>
          <a:srcRect t="13419" b="4683"/>
          <a:stretch/>
        </p:blipFill>
        <p:spPr>
          <a:xfrm>
            <a:off x="4745620" y="0"/>
            <a:ext cx="7446380" cy="3429009"/>
          </a:xfrm>
        </p:spPr>
      </p:pic>
      <p:sp>
        <p:nvSpPr>
          <p:cNvPr id="3" name="Title 2">
            <a:extLst>
              <a:ext uri="{FF2B5EF4-FFF2-40B4-BE49-F238E27FC236}">
                <a16:creationId xmlns:a16="http://schemas.microsoft.com/office/drawing/2014/main" id="{20FEB66D-7C53-40CD-9E7D-C00479B21A64}"/>
              </a:ext>
            </a:extLst>
          </p:cNvPr>
          <p:cNvSpPr>
            <a:spLocks noGrp="1"/>
          </p:cNvSpPr>
          <p:nvPr>
            <p:ph type="title"/>
          </p:nvPr>
        </p:nvSpPr>
        <p:spPr>
          <a:xfrm>
            <a:off x="234156" y="966104"/>
            <a:ext cx="4293705" cy="1325563"/>
          </a:xfrm>
        </p:spPr>
        <p:txBody>
          <a:bodyPr>
            <a:normAutofit fontScale="90000"/>
          </a:bodyPr>
          <a:lstStyle/>
          <a:p>
            <a:r>
              <a:rPr lang="en-US" dirty="0"/>
              <a:t>Problem Statement </a:t>
            </a:r>
            <a:br>
              <a:rPr lang="en-US" dirty="0"/>
            </a:br>
            <a:r>
              <a:rPr lang="en-US" dirty="0"/>
              <a:t>		3</a:t>
            </a:r>
          </a:p>
        </p:txBody>
      </p:sp>
      <p:sp>
        <p:nvSpPr>
          <p:cNvPr id="4" name="Text Placeholder 3">
            <a:extLst>
              <a:ext uri="{FF2B5EF4-FFF2-40B4-BE49-F238E27FC236}">
                <a16:creationId xmlns:a16="http://schemas.microsoft.com/office/drawing/2014/main" id="{CBE05995-8C6E-41B3-AB73-FB89B9DFD4A0}"/>
              </a:ext>
            </a:extLst>
          </p:cNvPr>
          <p:cNvSpPr>
            <a:spLocks noGrp="1"/>
          </p:cNvSpPr>
          <p:nvPr>
            <p:ph type="body" sz="quarter" idx="12"/>
          </p:nvPr>
        </p:nvSpPr>
        <p:spPr>
          <a:xfrm>
            <a:off x="4909064" y="3689588"/>
            <a:ext cx="6121722" cy="382749"/>
          </a:xfrm>
        </p:spPr>
        <p:txBody>
          <a:bodyPr/>
          <a:lstStyle/>
          <a:p>
            <a:r>
              <a:rPr lang="en-US" dirty="0">
                <a:solidFill>
                  <a:srgbClr val="002060"/>
                </a:solidFill>
              </a:rPr>
              <a:t>Analysis</a:t>
            </a:r>
            <a:endParaRPr lang="en-US" dirty="0"/>
          </a:p>
        </p:txBody>
      </p:sp>
      <p:sp>
        <p:nvSpPr>
          <p:cNvPr id="5" name="Text Placeholder 4">
            <a:extLst>
              <a:ext uri="{FF2B5EF4-FFF2-40B4-BE49-F238E27FC236}">
                <a16:creationId xmlns:a16="http://schemas.microsoft.com/office/drawing/2014/main" id="{5105CD97-50B9-41DD-8046-BA192C84EF22}"/>
              </a:ext>
            </a:extLst>
          </p:cNvPr>
          <p:cNvSpPr>
            <a:spLocks noGrp="1"/>
          </p:cNvSpPr>
          <p:nvPr>
            <p:ph type="body" sz="quarter" idx="15"/>
          </p:nvPr>
        </p:nvSpPr>
        <p:spPr>
          <a:xfrm>
            <a:off x="4909064" y="3975631"/>
            <a:ext cx="6121722" cy="2663707"/>
          </a:xfrm>
        </p:spPr>
        <p:txBody>
          <a:bodyPr>
            <a:normAutofit/>
          </a:bodyPr>
          <a:lstStyle/>
          <a:p>
            <a:pPr marL="342900" indent="-342900">
              <a:buAutoNum type="arabicParenR"/>
            </a:pPr>
            <a:r>
              <a:rPr lang="en-US" sz="1800" dirty="0">
                <a:solidFill>
                  <a:schemeClr val="tx2"/>
                </a:solidFill>
                <a:latin typeface="Inter"/>
              </a:rPr>
              <a:t>Shown as above report</a:t>
            </a:r>
          </a:p>
          <a:p>
            <a:pPr marL="342900" indent="-342900">
              <a:buAutoNum type="arabicParenR"/>
            </a:pPr>
            <a:r>
              <a:rPr lang="en-US" sz="1800" dirty="0">
                <a:solidFill>
                  <a:schemeClr val="tx2"/>
                </a:solidFill>
                <a:latin typeface="Inter"/>
              </a:rPr>
              <a:t>PM meridium received frequent calls.</a:t>
            </a:r>
          </a:p>
          <a:p>
            <a:pPr marL="342900" indent="-342900">
              <a:buAutoNum type="arabicParenR"/>
            </a:pPr>
            <a:r>
              <a:rPr lang="en-US" sz="1800" dirty="0">
                <a:solidFill>
                  <a:schemeClr val="tx2"/>
                </a:solidFill>
                <a:latin typeface="Inter"/>
              </a:rPr>
              <a:t>Year 2018 observed higher number of calls </a:t>
            </a:r>
          </a:p>
          <a:p>
            <a:r>
              <a:rPr lang="en-US" sz="1800" dirty="0">
                <a:solidFill>
                  <a:schemeClr val="tx2"/>
                </a:solidFill>
                <a:latin typeface="Inter"/>
              </a:rPr>
              <a:t>	AM </a:t>
            </a:r>
            <a:r>
              <a:rPr lang="en-US" sz="1800" dirty="0">
                <a:solidFill>
                  <a:schemeClr val="tx2"/>
                </a:solidFill>
                <a:latin typeface="Inter"/>
                <a:sym typeface="Wingdings" panose="05000000000000000000" pitchFamily="2" charset="2"/>
              </a:rPr>
              <a:t>58,106</a:t>
            </a:r>
          </a:p>
          <a:p>
            <a:r>
              <a:rPr lang="en-US" sz="1800" dirty="0">
                <a:solidFill>
                  <a:schemeClr val="tx2"/>
                </a:solidFill>
                <a:latin typeface="Inter"/>
                <a:sym typeface="Wingdings" panose="05000000000000000000" pitchFamily="2" charset="2"/>
              </a:rPr>
              <a:t>	PM  93,421</a:t>
            </a:r>
            <a:endParaRPr lang="en-US" sz="1800" dirty="0">
              <a:solidFill>
                <a:schemeClr val="tx2"/>
              </a:solidFill>
              <a:latin typeface="Inter"/>
            </a:endParaRPr>
          </a:p>
        </p:txBody>
      </p:sp>
      <p:sp>
        <p:nvSpPr>
          <p:cNvPr id="6" name="Text Placeholder 5">
            <a:extLst>
              <a:ext uri="{FF2B5EF4-FFF2-40B4-BE49-F238E27FC236}">
                <a16:creationId xmlns:a16="http://schemas.microsoft.com/office/drawing/2014/main" id="{519110D7-4244-4FCC-9AD4-534C7413BFDA}"/>
              </a:ext>
            </a:extLst>
          </p:cNvPr>
          <p:cNvSpPr>
            <a:spLocks noGrp="1"/>
          </p:cNvSpPr>
          <p:nvPr>
            <p:ph type="body" sz="quarter" idx="16"/>
          </p:nvPr>
        </p:nvSpPr>
        <p:spPr/>
        <p:txBody>
          <a:bodyPr>
            <a:normAutofit lnSpcReduction="10000"/>
          </a:bodyPr>
          <a:lstStyle/>
          <a:p>
            <a:pPr marL="457200" indent="-457200">
              <a:buAutoNum type="arabicParenR"/>
            </a:pPr>
            <a:r>
              <a:rPr lang="en-US" dirty="0">
                <a:solidFill>
                  <a:schemeClr val="tx2"/>
                </a:solidFill>
                <a:latin typeface="Inter"/>
              </a:rPr>
              <a:t>Compare data with respect to m</a:t>
            </a:r>
            <a:r>
              <a:rPr lang="en-US" sz="2000" dirty="0">
                <a:solidFill>
                  <a:schemeClr val="tx2"/>
                </a:solidFill>
                <a:latin typeface="Inter"/>
              </a:rPr>
              <a:t>eridiem?</a:t>
            </a:r>
          </a:p>
          <a:p>
            <a:pPr marL="457200" indent="-457200">
              <a:buAutoNum type="arabicParenR"/>
            </a:pPr>
            <a:r>
              <a:rPr lang="en-US" dirty="0">
                <a:solidFill>
                  <a:schemeClr val="tx2"/>
                </a:solidFill>
                <a:latin typeface="Inter"/>
              </a:rPr>
              <a:t>Which meridium received frequent calls?</a:t>
            </a:r>
          </a:p>
          <a:p>
            <a:pPr marL="457200" indent="-457200">
              <a:buAutoNum type="arabicParenR"/>
            </a:pPr>
            <a:r>
              <a:rPr lang="en-US" dirty="0">
                <a:solidFill>
                  <a:schemeClr val="tx2"/>
                </a:solidFill>
                <a:latin typeface="Inter"/>
              </a:rPr>
              <a:t>Which year received higher number of calls with respect to meridium?</a:t>
            </a:r>
          </a:p>
        </p:txBody>
      </p:sp>
    </p:spTree>
    <p:extLst>
      <p:ext uri="{BB962C8B-B14F-4D97-AF65-F5344CB8AC3E}">
        <p14:creationId xmlns:p14="http://schemas.microsoft.com/office/powerpoint/2010/main" val="24926551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a:extLst>
              <a:ext uri="{FF2B5EF4-FFF2-40B4-BE49-F238E27FC236}">
                <a16:creationId xmlns:a16="http://schemas.microsoft.com/office/drawing/2014/main" id="{60672381-75CA-4BC0-95ED-504C01CD4038}"/>
              </a:ext>
            </a:extLst>
          </p:cNvPr>
          <p:cNvPicPr>
            <a:picLocks noGrp="1" noChangeAspect="1"/>
          </p:cNvPicPr>
          <p:nvPr>
            <p:ph type="pic" sz="quarter" idx="10"/>
          </p:nvPr>
        </p:nvPicPr>
        <p:blipFill rotWithShape="1">
          <a:blip r:embed="rId2"/>
          <a:srcRect t="4683" b="13419"/>
          <a:stretch/>
        </p:blipFill>
        <p:spPr>
          <a:xfrm>
            <a:off x="4745620" y="0"/>
            <a:ext cx="7446380" cy="3429009"/>
          </a:xfrm>
        </p:spPr>
      </p:pic>
      <p:sp>
        <p:nvSpPr>
          <p:cNvPr id="3" name="Title 2">
            <a:extLst>
              <a:ext uri="{FF2B5EF4-FFF2-40B4-BE49-F238E27FC236}">
                <a16:creationId xmlns:a16="http://schemas.microsoft.com/office/drawing/2014/main" id="{A4219134-1CFD-47B1-A90C-38D01F6594EA}"/>
              </a:ext>
            </a:extLst>
          </p:cNvPr>
          <p:cNvSpPr>
            <a:spLocks noGrp="1"/>
          </p:cNvSpPr>
          <p:nvPr>
            <p:ph type="title"/>
          </p:nvPr>
        </p:nvSpPr>
        <p:spPr>
          <a:xfrm>
            <a:off x="154644" y="864467"/>
            <a:ext cx="4452730" cy="1325563"/>
          </a:xfrm>
        </p:spPr>
        <p:txBody>
          <a:bodyPr>
            <a:normAutofit fontScale="90000"/>
          </a:bodyPr>
          <a:lstStyle/>
          <a:p>
            <a:r>
              <a:rPr lang="en-US" dirty="0"/>
              <a:t>Problem Statement </a:t>
            </a:r>
            <a:br>
              <a:rPr lang="en-US" dirty="0"/>
            </a:br>
            <a:r>
              <a:rPr lang="en-US" dirty="0"/>
              <a:t>		4</a:t>
            </a:r>
          </a:p>
        </p:txBody>
      </p:sp>
      <p:sp>
        <p:nvSpPr>
          <p:cNvPr id="4" name="Text Placeholder 3">
            <a:extLst>
              <a:ext uri="{FF2B5EF4-FFF2-40B4-BE49-F238E27FC236}">
                <a16:creationId xmlns:a16="http://schemas.microsoft.com/office/drawing/2014/main" id="{20359A56-83AB-4350-AA65-D41666AE393B}"/>
              </a:ext>
            </a:extLst>
          </p:cNvPr>
          <p:cNvSpPr>
            <a:spLocks noGrp="1"/>
          </p:cNvSpPr>
          <p:nvPr>
            <p:ph type="body" sz="quarter" idx="12"/>
          </p:nvPr>
        </p:nvSpPr>
        <p:spPr>
          <a:xfrm>
            <a:off x="4745620" y="3620364"/>
            <a:ext cx="6121722" cy="382749"/>
          </a:xfrm>
        </p:spPr>
        <p:txBody>
          <a:bodyPr/>
          <a:lstStyle/>
          <a:p>
            <a:r>
              <a:rPr lang="en-US" dirty="0">
                <a:solidFill>
                  <a:srgbClr val="002060"/>
                </a:solidFill>
              </a:rPr>
              <a:t>Analysis</a:t>
            </a:r>
            <a:endParaRPr lang="en-US" dirty="0"/>
          </a:p>
        </p:txBody>
      </p:sp>
      <p:sp>
        <p:nvSpPr>
          <p:cNvPr id="5" name="Text Placeholder 4">
            <a:extLst>
              <a:ext uri="{FF2B5EF4-FFF2-40B4-BE49-F238E27FC236}">
                <a16:creationId xmlns:a16="http://schemas.microsoft.com/office/drawing/2014/main" id="{8157A9D6-969F-432B-AEF5-098A20A12B81}"/>
              </a:ext>
            </a:extLst>
          </p:cNvPr>
          <p:cNvSpPr>
            <a:spLocks noGrp="1"/>
          </p:cNvSpPr>
          <p:nvPr>
            <p:ph type="body" sz="quarter" idx="15"/>
          </p:nvPr>
        </p:nvSpPr>
        <p:spPr>
          <a:xfrm>
            <a:off x="4745620" y="4015966"/>
            <a:ext cx="6121722" cy="2842034"/>
          </a:xfrm>
        </p:spPr>
        <p:txBody>
          <a:bodyPr>
            <a:normAutofit/>
          </a:bodyPr>
          <a:lstStyle/>
          <a:p>
            <a:r>
              <a:rPr lang="en-US" sz="1800" dirty="0">
                <a:solidFill>
                  <a:schemeClr val="tx2"/>
                </a:solidFill>
                <a:latin typeface="Inter"/>
              </a:rPr>
              <a:t>The Table as below :</a:t>
            </a:r>
          </a:p>
        </p:txBody>
      </p:sp>
      <p:sp>
        <p:nvSpPr>
          <p:cNvPr id="6" name="Text Placeholder 5">
            <a:extLst>
              <a:ext uri="{FF2B5EF4-FFF2-40B4-BE49-F238E27FC236}">
                <a16:creationId xmlns:a16="http://schemas.microsoft.com/office/drawing/2014/main" id="{0DD7A7E2-E076-48E1-8769-6453F33AF4E9}"/>
              </a:ext>
            </a:extLst>
          </p:cNvPr>
          <p:cNvSpPr>
            <a:spLocks noGrp="1"/>
          </p:cNvSpPr>
          <p:nvPr>
            <p:ph type="body" sz="quarter" idx="16"/>
          </p:nvPr>
        </p:nvSpPr>
        <p:spPr/>
        <p:txBody>
          <a:bodyPr/>
          <a:lstStyle/>
          <a:p>
            <a:pPr marL="457200" indent="-457200">
              <a:buAutoNum type="arabicParenR"/>
            </a:pPr>
            <a:r>
              <a:rPr lang="en-US" dirty="0">
                <a:solidFill>
                  <a:schemeClr val="tx2"/>
                </a:solidFill>
              </a:rPr>
              <a:t>List top 5 township for call ?</a:t>
            </a:r>
          </a:p>
          <a:p>
            <a:pPr marL="457200" indent="-457200">
              <a:buAutoNum type="arabicParenR"/>
            </a:pPr>
            <a:r>
              <a:rPr lang="en-US" dirty="0">
                <a:solidFill>
                  <a:schemeClr val="tx2"/>
                </a:solidFill>
              </a:rPr>
              <a:t>Which township is first in emergency call?</a:t>
            </a:r>
          </a:p>
        </p:txBody>
      </p:sp>
      <p:graphicFrame>
        <p:nvGraphicFramePr>
          <p:cNvPr id="9" name="Table 8">
            <a:extLst>
              <a:ext uri="{FF2B5EF4-FFF2-40B4-BE49-F238E27FC236}">
                <a16:creationId xmlns:a16="http://schemas.microsoft.com/office/drawing/2014/main" id="{7995E949-785F-4663-86AA-E85D0932AFEA}"/>
              </a:ext>
            </a:extLst>
          </p:cNvPr>
          <p:cNvGraphicFramePr>
            <a:graphicFrameLocks noGrp="1"/>
          </p:cNvGraphicFramePr>
          <p:nvPr>
            <p:extLst>
              <p:ext uri="{D42A27DB-BD31-4B8C-83A1-F6EECF244321}">
                <p14:modId xmlns:p14="http://schemas.microsoft.com/office/powerpoint/2010/main" val="858801353"/>
              </p:ext>
            </p:extLst>
          </p:nvPr>
        </p:nvGraphicFramePr>
        <p:xfrm>
          <a:off x="5062330" y="4552276"/>
          <a:ext cx="4200940" cy="2206332"/>
        </p:xfrm>
        <a:graphic>
          <a:graphicData uri="http://schemas.openxmlformats.org/drawingml/2006/table">
            <a:tbl>
              <a:tblPr>
                <a:tableStyleId>{5C22544A-7EE6-4342-B048-85BDC9FD1C3A}</a:tableStyleId>
              </a:tblPr>
              <a:tblGrid>
                <a:gridCol w="1856769">
                  <a:extLst>
                    <a:ext uri="{9D8B030D-6E8A-4147-A177-3AD203B41FA5}">
                      <a16:colId xmlns:a16="http://schemas.microsoft.com/office/drawing/2014/main" val="2453657352"/>
                    </a:ext>
                  </a:extLst>
                </a:gridCol>
                <a:gridCol w="2344171">
                  <a:extLst>
                    <a:ext uri="{9D8B030D-6E8A-4147-A177-3AD203B41FA5}">
                      <a16:colId xmlns:a16="http://schemas.microsoft.com/office/drawing/2014/main" val="3004675860"/>
                    </a:ext>
                  </a:extLst>
                </a:gridCol>
              </a:tblGrid>
              <a:tr h="367722">
                <a:tc>
                  <a:txBody>
                    <a:bodyPr/>
                    <a:lstStyle/>
                    <a:p>
                      <a:pPr algn="ctr" fontAlgn="b"/>
                      <a:r>
                        <a:rPr lang="en-US" sz="1600" u="none" strike="noStrike" dirty="0">
                          <a:solidFill>
                            <a:schemeClr val="tx2"/>
                          </a:solidFill>
                          <a:effectLst/>
                          <a:latin typeface="Inter"/>
                        </a:rPr>
                        <a:t>Township</a:t>
                      </a:r>
                      <a:endParaRPr lang="en-US" sz="1600" b="0" i="0" u="none" strike="noStrike" dirty="0">
                        <a:solidFill>
                          <a:schemeClr val="tx2"/>
                        </a:solidFill>
                        <a:effectLst/>
                        <a:latin typeface="Inter"/>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algn="ctr" fontAlgn="b"/>
                      <a:r>
                        <a:rPr lang="en-US" sz="1600" u="none" strike="noStrike" dirty="0">
                          <a:solidFill>
                            <a:schemeClr val="tx2"/>
                          </a:solidFill>
                          <a:effectLst/>
                          <a:latin typeface="Inter"/>
                        </a:rPr>
                        <a:t>Total Number of call</a:t>
                      </a:r>
                      <a:endParaRPr lang="en-US" sz="1600" b="0" i="0" u="none" strike="noStrike" dirty="0">
                        <a:solidFill>
                          <a:schemeClr val="tx2"/>
                        </a:solidFill>
                        <a:effectLst/>
                        <a:latin typeface="Inter"/>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extLst>
                  <a:ext uri="{0D108BD9-81ED-4DB2-BD59-A6C34878D82A}">
                    <a16:rowId xmlns:a16="http://schemas.microsoft.com/office/drawing/2014/main" val="845468244"/>
                  </a:ext>
                </a:extLst>
              </a:tr>
              <a:tr h="367722">
                <a:tc>
                  <a:txBody>
                    <a:bodyPr/>
                    <a:lstStyle/>
                    <a:p>
                      <a:pPr algn="ctr" fontAlgn="b"/>
                      <a:r>
                        <a:rPr lang="en-US" sz="1600" u="none" strike="noStrike" dirty="0">
                          <a:solidFill>
                            <a:srgbClr val="FF0000"/>
                          </a:solidFill>
                          <a:effectLst/>
                          <a:latin typeface="Inter"/>
                        </a:rPr>
                        <a:t>LOWER MERION</a:t>
                      </a:r>
                      <a:endParaRPr lang="en-US" sz="1600" b="0" i="0" u="none" strike="noStrike" dirty="0">
                        <a:solidFill>
                          <a:srgbClr val="FF0000"/>
                        </a:solidFill>
                        <a:effectLst/>
                        <a:latin typeface="Inter"/>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600" u="none" strike="noStrike" dirty="0">
                          <a:solidFill>
                            <a:srgbClr val="FF0000"/>
                          </a:solidFill>
                          <a:effectLst/>
                          <a:latin typeface="Inter"/>
                        </a:rPr>
                        <a:t>55,490</a:t>
                      </a:r>
                      <a:endParaRPr lang="en-US" sz="1600" b="0" i="0" u="none" strike="noStrike" dirty="0">
                        <a:solidFill>
                          <a:srgbClr val="FF0000"/>
                        </a:solidFill>
                        <a:effectLst/>
                        <a:latin typeface="Inter"/>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77387132"/>
                  </a:ext>
                </a:extLst>
              </a:tr>
              <a:tr h="367722">
                <a:tc>
                  <a:txBody>
                    <a:bodyPr/>
                    <a:lstStyle/>
                    <a:p>
                      <a:pPr algn="ctr" fontAlgn="b"/>
                      <a:r>
                        <a:rPr lang="en-US" sz="1600" u="none" strike="noStrike" dirty="0">
                          <a:solidFill>
                            <a:schemeClr val="tx2"/>
                          </a:solidFill>
                          <a:effectLst/>
                          <a:latin typeface="Inter"/>
                        </a:rPr>
                        <a:t>ABINGTON</a:t>
                      </a:r>
                      <a:endParaRPr lang="en-US" sz="1600" b="0" i="0" u="none" strike="noStrike" dirty="0">
                        <a:solidFill>
                          <a:schemeClr val="tx2"/>
                        </a:solidFill>
                        <a:effectLst/>
                        <a:latin typeface="Inter"/>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600" u="none" strike="noStrike" dirty="0">
                          <a:solidFill>
                            <a:schemeClr val="tx2"/>
                          </a:solidFill>
                          <a:effectLst/>
                          <a:latin typeface="Inter"/>
                        </a:rPr>
                        <a:t>39,947</a:t>
                      </a:r>
                      <a:endParaRPr lang="en-US" sz="1600" b="0" i="0" u="none" strike="noStrike" dirty="0">
                        <a:solidFill>
                          <a:schemeClr val="tx2"/>
                        </a:solidFill>
                        <a:effectLst/>
                        <a:latin typeface="Inter"/>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62430015"/>
                  </a:ext>
                </a:extLst>
              </a:tr>
              <a:tr h="367722">
                <a:tc>
                  <a:txBody>
                    <a:bodyPr/>
                    <a:lstStyle/>
                    <a:p>
                      <a:pPr algn="ctr" fontAlgn="b"/>
                      <a:r>
                        <a:rPr lang="en-US" sz="1600" u="none" strike="noStrike" dirty="0">
                          <a:solidFill>
                            <a:schemeClr val="tx2"/>
                          </a:solidFill>
                          <a:effectLst/>
                          <a:latin typeface="Inter"/>
                        </a:rPr>
                        <a:t>NORRISTOWN</a:t>
                      </a:r>
                      <a:endParaRPr lang="en-US" sz="1600" b="0" i="0" u="none" strike="noStrike" dirty="0">
                        <a:solidFill>
                          <a:schemeClr val="tx2"/>
                        </a:solidFill>
                        <a:effectLst/>
                        <a:latin typeface="Inter"/>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600" u="none" strike="noStrike" dirty="0">
                          <a:solidFill>
                            <a:schemeClr val="tx2"/>
                          </a:solidFill>
                          <a:effectLst/>
                          <a:latin typeface="Inter"/>
                        </a:rPr>
                        <a:t>37,633</a:t>
                      </a:r>
                      <a:endParaRPr lang="en-US" sz="1600" b="0" i="0" u="none" strike="noStrike" dirty="0">
                        <a:solidFill>
                          <a:schemeClr val="tx2"/>
                        </a:solidFill>
                        <a:effectLst/>
                        <a:latin typeface="Inter"/>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97288224"/>
                  </a:ext>
                </a:extLst>
              </a:tr>
              <a:tr h="367722">
                <a:tc>
                  <a:txBody>
                    <a:bodyPr/>
                    <a:lstStyle/>
                    <a:p>
                      <a:pPr algn="ctr" fontAlgn="b"/>
                      <a:r>
                        <a:rPr lang="en-US" sz="1600" u="none" strike="noStrike" dirty="0">
                          <a:solidFill>
                            <a:schemeClr val="tx2"/>
                          </a:solidFill>
                          <a:effectLst/>
                          <a:latin typeface="Inter"/>
                        </a:rPr>
                        <a:t>UPPER MERION</a:t>
                      </a:r>
                      <a:endParaRPr lang="en-US" sz="1600" b="0" i="0" u="none" strike="noStrike" dirty="0">
                        <a:solidFill>
                          <a:schemeClr val="tx2"/>
                        </a:solidFill>
                        <a:effectLst/>
                        <a:latin typeface="Inter"/>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600" u="none" strike="noStrike" dirty="0">
                          <a:solidFill>
                            <a:schemeClr val="tx2"/>
                          </a:solidFill>
                          <a:effectLst/>
                          <a:latin typeface="Inter"/>
                        </a:rPr>
                        <a:t>36,010</a:t>
                      </a:r>
                      <a:endParaRPr lang="en-US" sz="1600" b="0" i="0" u="none" strike="noStrike" dirty="0">
                        <a:solidFill>
                          <a:schemeClr val="tx2"/>
                        </a:solidFill>
                        <a:effectLst/>
                        <a:latin typeface="Inter"/>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95553045"/>
                  </a:ext>
                </a:extLst>
              </a:tr>
              <a:tr h="367722">
                <a:tc>
                  <a:txBody>
                    <a:bodyPr/>
                    <a:lstStyle/>
                    <a:p>
                      <a:pPr algn="ctr" fontAlgn="b"/>
                      <a:r>
                        <a:rPr lang="en-US" sz="1600" u="none" strike="noStrike">
                          <a:solidFill>
                            <a:schemeClr val="tx2"/>
                          </a:solidFill>
                          <a:effectLst/>
                          <a:latin typeface="Inter"/>
                        </a:rPr>
                        <a:t>CHELTENHAM</a:t>
                      </a:r>
                      <a:endParaRPr lang="en-US" sz="1600" b="0" i="0" u="none" strike="noStrike">
                        <a:solidFill>
                          <a:schemeClr val="tx2"/>
                        </a:solidFill>
                        <a:effectLst/>
                        <a:latin typeface="Inter"/>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600" u="none" strike="noStrike" dirty="0">
                          <a:solidFill>
                            <a:schemeClr val="tx2"/>
                          </a:solidFill>
                          <a:effectLst/>
                          <a:latin typeface="Inter"/>
                        </a:rPr>
                        <a:t>30,574</a:t>
                      </a:r>
                      <a:endParaRPr lang="en-US" sz="1600" b="0" i="0" u="none" strike="noStrike" dirty="0">
                        <a:solidFill>
                          <a:schemeClr val="tx2"/>
                        </a:solidFill>
                        <a:effectLst/>
                        <a:latin typeface="Inter"/>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66073014"/>
                  </a:ext>
                </a:extLst>
              </a:tr>
            </a:tbl>
          </a:graphicData>
        </a:graphic>
      </p:graphicFrame>
    </p:spTree>
    <p:extLst>
      <p:ext uri="{BB962C8B-B14F-4D97-AF65-F5344CB8AC3E}">
        <p14:creationId xmlns:p14="http://schemas.microsoft.com/office/powerpoint/2010/main" val="15058692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a:extLst>
              <a:ext uri="{FF2B5EF4-FFF2-40B4-BE49-F238E27FC236}">
                <a16:creationId xmlns:a16="http://schemas.microsoft.com/office/drawing/2014/main" id="{7E9B74E7-EF7E-48E1-9DEF-3CE52E564680}"/>
              </a:ext>
            </a:extLst>
          </p:cNvPr>
          <p:cNvPicPr>
            <a:picLocks noGrp="1" noChangeAspect="1"/>
          </p:cNvPicPr>
          <p:nvPr>
            <p:ph type="pic" sz="quarter" idx="10"/>
          </p:nvPr>
        </p:nvPicPr>
        <p:blipFill>
          <a:blip r:embed="rId2"/>
          <a:srcRect t="9051" b="9051"/>
          <a:stretch>
            <a:fillRect/>
          </a:stretch>
        </p:blipFill>
        <p:spPr>
          <a:xfrm>
            <a:off x="4745620" y="116807"/>
            <a:ext cx="7446380" cy="3429009"/>
          </a:xfrm>
        </p:spPr>
      </p:pic>
      <p:sp>
        <p:nvSpPr>
          <p:cNvPr id="3" name="Title 2">
            <a:extLst>
              <a:ext uri="{FF2B5EF4-FFF2-40B4-BE49-F238E27FC236}">
                <a16:creationId xmlns:a16="http://schemas.microsoft.com/office/drawing/2014/main" id="{7E398A07-D976-4435-8605-E62CEE08B5AD}"/>
              </a:ext>
            </a:extLst>
          </p:cNvPr>
          <p:cNvSpPr>
            <a:spLocks noGrp="1"/>
          </p:cNvSpPr>
          <p:nvPr>
            <p:ph type="title"/>
          </p:nvPr>
        </p:nvSpPr>
        <p:spPr>
          <a:xfrm>
            <a:off x="213607" y="725865"/>
            <a:ext cx="4334803" cy="1325563"/>
          </a:xfrm>
        </p:spPr>
        <p:txBody>
          <a:bodyPr>
            <a:normAutofit fontScale="90000"/>
          </a:bodyPr>
          <a:lstStyle/>
          <a:p>
            <a:r>
              <a:rPr lang="en-US" dirty="0"/>
              <a:t>Problem Statement </a:t>
            </a:r>
            <a:br>
              <a:rPr lang="en-US" dirty="0"/>
            </a:br>
            <a:r>
              <a:rPr lang="en-US" dirty="0"/>
              <a:t>		5</a:t>
            </a:r>
          </a:p>
        </p:txBody>
      </p:sp>
      <p:sp>
        <p:nvSpPr>
          <p:cNvPr id="4" name="Text Placeholder 3">
            <a:extLst>
              <a:ext uri="{FF2B5EF4-FFF2-40B4-BE49-F238E27FC236}">
                <a16:creationId xmlns:a16="http://schemas.microsoft.com/office/drawing/2014/main" id="{D4FF483C-0029-4F22-B2B0-7C10DAC21BFB}"/>
              </a:ext>
            </a:extLst>
          </p:cNvPr>
          <p:cNvSpPr>
            <a:spLocks noGrp="1"/>
          </p:cNvSpPr>
          <p:nvPr>
            <p:ph type="body" sz="quarter" idx="12"/>
          </p:nvPr>
        </p:nvSpPr>
        <p:spPr>
          <a:xfrm>
            <a:off x="4745620" y="3737092"/>
            <a:ext cx="6121722" cy="382749"/>
          </a:xfrm>
        </p:spPr>
        <p:txBody>
          <a:bodyPr/>
          <a:lstStyle/>
          <a:p>
            <a:r>
              <a:rPr lang="en-US" dirty="0">
                <a:solidFill>
                  <a:srgbClr val="002060"/>
                </a:solidFill>
              </a:rPr>
              <a:t>Analysis</a:t>
            </a:r>
            <a:endParaRPr lang="en-US" dirty="0"/>
          </a:p>
        </p:txBody>
      </p:sp>
      <p:sp>
        <p:nvSpPr>
          <p:cNvPr id="6" name="Text Placeholder 5">
            <a:extLst>
              <a:ext uri="{FF2B5EF4-FFF2-40B4-BE49-F238E27FC236}">
                <a16:creationId xmlns:a16="http://schemas.microsoft.com/office/drawing/2014/main" id="{E7783582-7491-41F1-95C3-4E9AB53711A9}"/>
              </a:ext>
            </a:extLst>
          </p:cNvPr>
          <p:cNvSpPr>
            <a:spLocks noGrp="1"/>
          </p:cNvSpPr>
          <p:nvPr>
            <p:ph type="body" sz="quarter" idx="16"/>
          </p:nvPr>
        </p:nvSpPr>
        <p:spPr/>
        <p:txBody>
          <a:bodyPr/>
          <a:lstStyle/>
          <a:p>
            <a:pPr marL="457200" indent="-457200">
              <a:buAutoNum type="arabicParenR"/>
            </a:pPr>
            <a:r>
              <a:rPr lang="en-US" dirty="0">
                <a:solidFill>
                  <a:schemeClr val="tx2"/>
                </a:solidFill>
              </a:rPr>
              <a:t>Top 5 Most Emergency call ?</a:t>
            </a:r>
          </a:p>
          <a:p>
            <a:pPr marL="457200" indent="-457200">
              <a:buAutoNum type="arabicParenR"/>
            </a:pPr>
            <a:r>
              <a:rPr lang="en-US" dirty="0">
                <a:solidFill>
                  <a:schemeClr val="tx2"/>
                </a:solidFill>
              </a:rPr>
              <a:t>Top 5 Less Emergency call ?</a:t>
            </a:r>
          </a:p>
        </p:txBody>
      </p:sp>
      <p:graphicFrame>
        <p:nvGraphicFramePr>
          <p:cNvPr id="9" name="Table 8">
            <a:extLst>
              <a:ext uri="{FF2B5EF4-FFF2-40B4-BE49-F238E27FC236}">
                <a16:creationId xmlns:a16="http://schemas.microsoft.com/office/drawing/2014/main" id="{410229C5-B128-4E78-B845-2A8DA40439EF}"/>
              </a:ext>
            </a:extLst>
          </p:cNvPr>
          <p:cNvGraphicFramePr>
            <a:graphicFrameLocks noGrp="1"/>
          </p:cNvGraphicFramePr>
          <p:nvPr>
            <p:extLst>
              <p:ext uri="{D42A27DB-BD31-4B8C-83A1-F6EECF244321}">
                <p14:modId xmlns:p14="http://schemas.microsoft.com/office/powerpoint/2010/main" val="1563844228"/>
              </p:ext>
            </p:extLst>
          </p:nvPr>
        </p:nvGraphicFramePr>
        <p:xfrm>
          <a:off x="4548411" y="4119842"/>
          <a:ext cx="7025462" cy="2621350"/>
        </p:xfrm>
        <a:graphic>
          <a:graphicData uri="http://schemas.openxmlformats.org/drawingml/2006/table">
            <a:tbl>
              <a:tblPr>
                <a:tableStyleId>{5C22544A-7EE6-4342-B048-85BDC9FD1C3A}</a:tableStyleId>
              </a:tblPr>
              <a:tblGrid>
                <a:gridCol w="2160905">
                  <a:extLst>
                    <a:ext uri="{9D8B030D-6E8A-4147-A177-3AD203B41FA5}">
                      <a16:colId xmlns:a16="http://schemas.microsoft.com/office/drawing/2014/main" val="3686334865"/>
                    </a:ext>
                  </a:extLst>
                </a:gridCol>
                <a:gridCol w="1562410">
                  <a:extLst>
                    <a:ext uri="{9D8B030D-6E8A-4147-A177-3AD203B41FA5}">
                      <a16:colId xmlns:a16="http://schemas.microsoft.com/office/drawing/2014/main" val="638897076"/>
                    </a:ext>
                  </a:extLst>
                </a:gridCol>
                <a:gridCol w="1953021">
                  <a:extLst>
                    <a:ext uri="{9D8B030D-6E8A-4147-A177-3AD203B41FA5}">
                      <a16:colId xmlns:a16="http://schemas.microsoft.com/office/drawing/2014/main" val="1384165006"/>
                    </a:ext>
                  </a:extLst>
                </a:gridCol>
                <a:gridCol w="1349126">
                  <a:extLst>
                    <a:ext uri="{9D8B030D-6E8A-4147-A177-3AD203B41FA5}">
                      <a16:colId xmlns:a16="http://schemas.microsoft.com/office/drawing/2014/main" val="1660641217"/>
                    </a:ext>
                  </a:extLst>
                </a:gridCol>
              </a:tblGrid>
              <a:tr h="266908">
                <a:tc gridSpan="2">
                  <a:txBody>
                    <a:bodyPr/>
                    <a:lstStyle/>
                    <a:p>
                      <a:pPr algn="ctr" fontAlgn="b"/>
                      <a:r>
                        <a:rPr lang="en-US" sz="1500" b="1" u="none" strike="noStrike" dirty="0">
                          <a:solidFill>
                            <a:schemeClr val="tx2"/>
                          </a:solidFill>
                          <a:effectLst/>
                          <a:latin typeface="Inter"/>
                        </a:rPr>
                        <a:t>Most Emergency call </a:t>
                      </a:r>
                      <a:endParaRPr lang="en-US" sz="1500" b="1" i="0" u="none" strike="noStrike" dirty="0">
                        <a:solidFill>
                          <a:schemeClr val="tx2"/>
                        </a:solidFill>
                        <a:effectLst/>
                        <a:latin typeface="Inter"/>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hMerge="1">
                  <a:txBody>
                    <a:bodyPr/>
                    <a:lstStyle/>
                    <a:p>
                      <a:endParaRPr lang="en-US"/>
                    </a:p>
                  </a:txBody>
                  <a:tcPr/>
                </a:tc>
                <a:tc gridSpan="2">
                  <a:txBody>
                    <a:bodyPr/>
                    <a:lstStyle/>
                    <a:p>
                      <a:pPr algn="ctr" fontAlgn="b"/>
                      <a:r>
                        <a:rPr lang="en-US" sz="1500" b="1" u="none" strike="noStrike" dirty="0">
                          <a:solidFill>
                            <a:schemeClr val="tx2"/>
                          </a:solidFill>
                          <a:effectLst/>
                          <a:latin typeface="Inter"/>
                        </a:rPr>
                        <a:t>Less Emergency call </a:t>
                      </a:r>
                      <a:endParaRPr lang="en-US" sz="1500" b="1" i="0" u="none" strike="noStrike" dirty="0">
                        <a:solidFill>
                          <a:schemeClr val="tx2"/>
                        </a:solidFill>
                        <a:effectLst/>
                        <a:latin typeface="Inter"/>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hMerge="1">
                  <a:txBody>
                    <a:bodyPr/>
                    <a:lstStyle/>
                    <a:p>
                      <a:endParaRPr lang="en-US"/>
                    </a:p>
                  </a:txBody>
                  <a:tcPr/>
                </a:tc>
                <a:extLst>
                  <a:ext uri="{0D108BD9-81ED-4DB2-BD59-A6C34878D82A}">
                    <a16:rowId xmlns:a16="http://schemas.microsoft.com/office/drawing/2014/main" val="4103223012"/>
                  </a:ext>
                </a:extLst>
              </a:tr>
              <a:tr h="461511">
                <a:tc>
                  <a:txBody>
                    <a:bodyPr/>
                    <a:lstStyle/>
                    <a:p>
                      <a:pPr algn="ctr" fontAlgn="b"/>
                      <a:r>
                        <a:rPr lang="en-US" sz="1500" u="none" strike="noStrike" dirty="0">
                          <a:solidFill>
                            <a:schemeClr val="tx2"/>
                          </a:solidFill>
                          <a:effectLst/>
                          <a:latin typeface="Inter"/>
                        </a:rPr>
                        <a:t>Reason</a:t>
                      </a:r>
                      <a:endParaRPr lang="en-US" sz="1500" b="0" i="0" u="none" strike="noStrike" dirty="0">
                        <a:solidFill>
                          <a:schemeClr val="tx2"/>
                        </a:solidFill>
                        <a:effectLst/>
                        <a:latin typeface="Inter"/>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fontAlgn="b"/>
                      <a:r>
                        <a:rPr lang="en-US" sz="1500" u="none" strike="noStrike" dirty="0">
                          <a:solidFill>
                            <a:schemeClr val="tx2"/>
                          </a:solidFill>
                          <a:effectLst/>
                          <a:latin typeface="Inter"/>
                        </a:rPr>
                        <a:t>Number of calls </a:t>
                      </a:r>
                      <a:endParaRPr lang="en-US" sz="1500" b="0" i="0" u="none" strike="noStrike" dirty="0">
                        <a:solidFill>
                          <a:schemeClr val="tx2"/>
                        </a:solidFill>
                        <a:effectLst/>
                        <a:latin typeface="Inter"/>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fontAlgn="b"/>
                      <a:r>
                        <a:rPr lang="en-US" sz="1500" u="none" strike="noStrike" dirty="0">
                          <a:solidFill>
                            <a:schemeClr val="tx2"/>
                          </a:solidFill>
                          <a:effectLst/>
                          <a:latin typeface="Inter"/>
                        </a:rPr>
                        <a:t>Reason </a:t>
                      </a:r>
                      <a:endParaRPr lang="en-US" sz="1500" b="0" i="0" u="none" strike="noStrike" dirty="0">
                        <a:solidFill>
                          <a:schemeClr val="tx2"/>
                        </a:solidFill>
                        <a:effectLst/>
                        <a:latin typeface="Inter"/>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fontAlgn="b"/>
                      <a:r>
                        <a:rPr lang="en-US" sz="1500" u="none" strike="noStrike" dirty="0">
                          <a:solidFill>
                            <a:schemeClr val="tx2"/>
                          </a:solidFill>
                          <a:effectLst/>
                          <a:latin typeface="Inter"/>
                        </a:rPr>
                        <a:t>Number of calls</a:t>
                      </a:r>
                      <a:endParaRPr lang="en-US" sz="1500" b="0" i="0" u="none" strike="noStrike" dirty="0">
                        <a:solidFill>
                          <a:schemeClr val="tx2"/>
                        </a:solidFill>
                        <a:effectLst/>
                        <a:latin typeface="Inter"/>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413786504"/>
                  </a:ext>
                </a:extLst>
              </a:tr>
              <a:tr h="461511">
                <a:tc>
                  <a:txBody>
                    <a:bodyPr/>
                    <a:lstStyle/>
                    <a:p>
                      <a:pPr algn="ctr" fontAlgn="b"/>
                      <a:r>
                        <a:rPr lang="en-US" sz="1500" u="none" strike="noStrike" dirty="0">
                          <a:solidFill>
                            <a:srgbClr val="FF0000"/>
                          </a:solidFill>
                          <a:effectLst/>
                          <a:latin typeface="Inter"/>
                        </a:rPr>
                        <a:t> VEHICLE ACCIDENT</a:t>
                      </a:r>
                      <a:endParaRPr lang="en-US" sz="1500" b="0" i="0" u="none" strike="noStrike" dirty="0">
                        <a:solidFill>
                          <a:srgbClr val="FF0000"/>
                        </a:solidFill>
                        <a:effectLst/>
                        <a:latin typeface="Inter"/>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500" u="none" strike="noStrike" dirty="0">
                          <a:solidFill>
                            <a:srgbClr val="FF0000"/>
                          </a:solidFill>
                          <a:effectLst/>
                          <a:latin typeface="Inter"/>
                        </a:rPr>
                        <a:t>184,749</a:t>
                      </a:r>
                      <a:endParaRPr lang="en-US" sz="1500" b="0" i="0" u="none" strike="noStrike" dirty="0">
                        <a:solidFill>
                          <a:srgbClr val="FF0000"/>
                        </a:solidFill>
                        <a:effectLst/>
                        <a:latin typeface="Inter"/>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500" u="none" strike="noStrike" dirty="0">
                          <a:solidFill>
                            <a:schemeClr val="tx2"/>
                          </a:solidFill>
                          <a:effectLst/>
                          <a:latin typeface="Inter"/>
                        </a:rPr>
                        <a:t> ANIMAL COMPLAINT</a:t>
                      </a:r>
                      <a:endParaRPr lang="en-US" sz="1500" b="0" i="0" u="none" strike="noStrike" dirty="0">
                        <a:solidFill>
                          <a:schemeClr val="tx2"/>
                        </a:solidFill>
                        <a:effectLst/>
                        <a:latin typeface="Inter"/>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500" u="none" strike="noStrike" dirty="0">
                          <a:solidFill>
                            <a:schemeClr val="tx2"/>
                          </a:solidFill>
                          <a:effectLst/>
                          <a:latin typeface="Inter"/>
                        </a:rPr>
                        <a:t>1</a:t>
                      </a:r>
                      <a:endParaRPr lang="en-US" sz="1500" b="0" i="0" u="none" strike="noStrike" dirty="0">
                        <a:solidFill>
                          <a:schemeClr val="tx2"/>
                        </a:solidFill>
                        <a:effectLst/>
                        <a:latin typeface="Inter"/>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80556359"/>
                  </a:ext>
                </a:extLst>
              </a:tr>
              <a:tr h="254199">
                <a:tc>
                  <a:txBody>
                    <a:bodyPr/>
                    <a:lstStyle/>
                    <a:p>
                      <a:pPr algn="ctr" fontAlgn="b"/>
                      <a:r>
                        <a:rPr lang="en-US" sz="1500" u="none" strike="noStrike">
                          <a:solidFill>
                            <a:schemeClr val="tx2"/>
                          </a:solidFill>
                          <a:effectLst/>
                          <a:latin typeface="Inter"/>
                        </a:rPr>
                        <a:t> DISABLED VEHICLE</a:t>
                      </a:r>
                      <a:endParaRPr lang="en-US" sz="1500" b="0" i="0" u="none" strike="noStrike">
                        <a:solidFill>
                          <a:schemeClr val="tx2"/>
                        </a:solidFill>
                        <a:effectLst/>
                        <a:latin typeface="Inter"/>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500" u="none" strike="noStrike" dirty="0">
                          <a:solidFill>
                            <a:schemeClr val="tx2"/>
                          </a:solidFill>
                          <a:effectLst/>
                          <a:latin typeface="Inter"/>
                        </a:rPr>
                        <a:t>47,917</a:t>
                      </a:r>
                      <a:endParaRPr lang="en-US" sz="1500" b="0" i="0" u="none" strike="noStrike" dirty="0">
                        <a:solidFill>
                          <a:schemeClr val="tx2"/>
                        </a:solidFill>
                        <a:effectLst/>
                        <a:latin typeface="Inter"/>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500" u="none" strike="noStrike" dirty="0">
                          <a:solidFill>
                            <a:schemeClr val="tx2"/>
                          </a:solidFill>
                          <a:effectLst/>
                          <a:latin typeface="Inter"/>
                        </a:rPr>
                        <a:t> FOOT PATROL</a:t>
                      </a:r>
                      <a:endParaRPr lang="en-US" sz="1500" b="0" i="0" u="none" strike="noStrike" dirty="0">
                        <a:solidFill>
                          <a:schemeClr val="tx2"/>
                        </a:solidFill>
                        <a:effectLst/>
                        <a:latin typeface="Inter"/>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500" u="none" strike="noStrike" dirty="0">
                          <a:solidFill>
                            <a:schemeClr val="tx2"/>
                          </a:solidFill>
                          <a:effectLst/>
                          <a:latin typeface="Inter"/>
                        </a:rPr>
                        <a:t>1</a:t>
                      </a:r>
                      <a:endParaRPr lang="en-US" sz="1500" b="0" i="0" u="none" strike="noStrike" dirty="0">
                        <a:solidFill>
                          <a:schemeClr val="tx2"/>
                        </a:solidFill>
                        <a:effectLst/>
                        <a:latin typeface="Inter"/>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95449595"/>
                  </a:ext>
                </a:extLst>
              </a:tr>
              <a:tr h="254199">
                <a:tc>
                  <a:txBody>
                    <a:bodyPr/>
                    <a:lstStyle/>
                    <a:p>
                      <a:pPr algn="ctr" fontAlgn="b"/>
                      <a:r>
                        <a:rPr lang="en-US" sz="1500" u="none" strike="noStrike">
                          <a:solidFill>
                            <a:schemeClr val="tx2"/>
                          </a:solidFill>
                          <a:effectLst/>
                          <a:latin typeface="Inter"/>
                        </a:rPr>
                        <a:t> FIRE ALARM</a:t>
                      </a:r>
                      <a:endParaRPr lang="en-US" sz="1500" b="0" i="0" u="none" strike="noStrike">
                        <a:solidFill>
                          <a:schemeClr val="tx2"/>
                        </a:solidFill>
                        <a:effectLst/>
                        <a:latin typeface="Inter"/>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500" u="none" strike="noStrike" dirty="0">
                          <a:solidFill>
                            <a:schemeClr val="tx2"/>
                          </a:solidFill>
                          <a:effectLst/>
                          <a:latin typeface="Inter"/>
                        </a:rPr>
                        <a:t>38,452</a:t>
                      </a:r>
                      <a:endParaRPr lang="en-US" sz="1500" b="0" i="0" u="none" strike="noStrike" dirty="0">
                        <a:solidFill>
                          <a:schemeClr val="tx2"/>
                        </a:solidFill>
                        <a:effectLst/>
                        <a:latin typeface="Inter"/>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500" u="none" strike="noStrike" dirty="0">
                          <a:solidFill>
                            <a:schemeClr val="tx2"/>
                          </a:solidFill>
                          <a:effectLst/>
                          <a:latin typeface="Inter"/>
                        </a:rPr>
                        <a:t> HIT + RUN</a:t>
                      </a:r>
                      <a:endParaRPr lang="en-US" sz="1500" b="0" i="0" u="none" strike="noStrike" dirty="0">
                        <a:solidFill>
                          <a:schemeClr val="tx2"/>
                        </a:solidFill>
                        <a:effectLst/>
                        <a:latin typeface="Inter"/>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500" u="none" strike="noStrike" dirty="0">
                          <a:solidFill>
                            <a:schemeClr val="tx2"/>
                          </a:solidFill>
                          <a:effectLst/>
                          <a:latin typeface="Inter"/>
                        </a:rPr>
                        <a:t>1</a:t>
                      </a:r>
                      <a:endParaRPr lang="en-US" sz="1500" b="0" i="0" u="none" strike="noStrike" dirty="0">
                        <a:solidFill>
                          <a:schemeClr val="tx2"/>
                        </a:solidFill>
                        <a:effectLst/>
                        <a:latin typeface="Inter"/>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1813776"/>
                  </a:ext>
                </a:extLst>
              </a:tr>
              <a:tr h="461511">
                <a:tc>
                  <a:txBody>
                    <a:bodyPr/>
                    <a:lstStyle/>
                    <a:p>
                      <a:pPr algn="ctr" fontAlgn="b"/>
                      <a:r>
                        <a:rPr lang="en-US" sz="1500" u="none" strike="noStrike">
                          <a:solidFill>
                            <a:schemeClr val="tx2"/>
                          </a:solidFill>
                          <a:effectLst/>
                          <a:latin typeface="Inter"/>
                        </a:rPr>
                        <a:t> FALL VICTIM</a:t>
                      </a:r>
                      <a:endParaRPr lang="en-US" sz="1500" b="0" i="0" u="none" strike="noStrike">
                        <a:solidFill>
                          <a:schemeClr val="tx2"/>
                        </a:solidFill>
                        <a:effectLst/>
                        <a:latin typeface="Inter"/>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500" u="none" strike="noStrike" dirty="0">
                          <a:solidFill>
                            <a:schemeClr val="tx2"/>
                          </a:solidFill>
                          <a:effectLst/>
                          <a:latin typeface="Inter"/>
                        </a:rPr>
                        <a:t>34,683</a:t>
                      </a:r>
                      <a:endParaRPr lang="en-US" sz="1500" b="0" i="0" u="none" strike="noStrike" dirty="0">
                        <a:solidFill>
                          <a:schemeClr val="tx2"/>
                        </a:solidFill>
                        <a:effectLst/>
                        <a:latin typeface="Inter"/>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500" u="none" strike="noStrike" dirty="0">
                          <a:solidFill>
                            <a:schemeClr val="tx2"/>
                          </a:solidFill>
                          <a:effectLst/>
                          <a:latin typeface="Inter"/>
                        </a:rPr>
                        <a:t> PRISONER IN CUSTODY</a:t>
                      </a:r>
                      <a:endParaRPr lang="en-US" sz="1500" b="0" i="0" u="none" strike="noStrike" dirty="0">
                        <a:solidFill>
                          <a:schemeClr val="tx2"/>
                        </a:solidFill>
                        <a:effectLst/>
                        <a:latin typeface="Inter"/>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500" u="none" strike="noStrike" dirty="0">
                          <a:solidFill>
                            <a:schemeClr val="tx2"/>
                          </a:solidFill>
                          <a:effectLst/>
                          <a:latin typeface="Inter"/>
                        </a:rPr>
                        <a:t>1</a:t>
                      </a:r>
                      <a:endParaRPr lang="en-US" sz="1500" b="0" i="0" u="none" strike="noStrike" dirty="0">
                        <a:solidFill>
                          <a:schemeClr val="tx2"/>
                        </a:solidFill>
                        <a:effectLst/>
                        <a:latin typeface="Inter"/>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32278125"/>
                  </a:ext>
                </a:extLst>
              </a:tr>
              <a:tr h="461511">
                <a:tc>
                  <a:txBody>
                    <a:bodyPr/>
                    <a:lstStyle/>
                    <a:p>
                      <a:pPr algn="ctr" fontAlgn="b"/>
                      <a:r>
                        <a:rPr lang="en-US" sz="1500" u="none" strike="noStrike">
                          <a:solidFill>
                            <a:schemeClr val="tx2"/>
                          </a:solidFill>
                          <a:effectLst/>
                          <a:latin typeface="Inter"/>
                        </a:rPr>
                        <a:t> RESPIRATORY EMERGENCY</a:t>
                      </a:r>
                      <a:endParaRPr lang="en-US" sz="1500" b="0" i="0" u="none" strike="noStrike">
                        <a:solidFill>
                          <a:schemeClr val="tx2"/>
                        </a:solidFill>
                        <a:effectLst/>
                        <a:latin typeface="Inter"/>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500" u="none" strike="noStrike" dirty="0">
                          <a:solidFill>
                            <a:schemeClr val="tx2"/>
                          </a:solidFill>
                          <a:effectLst/>
                          <a:latin typeface="Inter"/>
                        </a:rPr>
                        <a:t>34,250</a:t>
                      </a:r>
                      <a:endParaRPr lang="en-US" sz="1500" b="0" i="0" u="none" strike="noStrike" dirty="0">
                        <a:solidFill>
                          <a:schemeClr val="tx2"/>
                        </a:solidFill>
                        <a:effectLst/>
                        <a:latin typeface="Inter"/>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500" u="none" strike="noStrike" dirty="0">
                          <a:solidFill>
                            <a:schemeClr val="tx2"/>
                          </a:solidFill>
                          <a:effectLst/>
                          <a:latin typeface="Inter"/>
                        </a:rPr>
                        <a:t> ARMED SUBJECT</a:t>
                      </a:r>
                      <a:endParaRPr lang="en-US" sz="1500" b="0" i="0" u="none" strike="noStrike" dirty="0">
                        <a:solidFill>
                          <a:schemeClr val="tx2"/>
                        </a:solidFill>
                        <a:effectLst/>
                        <a:latin typeface="Inter"/>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US" sz="1500" u="none" strike="noStrike" dirty="0">
                          <a:solidFill>
                            <a:schemeClr val="tx2"/>
                          </a:solidFill>
                          <a:effectLst/>
                          <a:latin typeface="Inter"/>
                        </a:rPr>
                        <a:t>2</a:t>
                      </a:r>
                      <a:endParaRPr lang="en-US" sz="1500" b="0" i="0" u="none" strike="noStrike" dirty="0">
                        <a:solidFill>
                          <a:schemeClr val="tx2"/>
                        </a:solidFill>
                        <a:effectLst/>
                        <a:latin typeface="Inter"/>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75613583"/>
                  </a:ext>
                </a:extLst>
              </a:tr>
            </a:tbl>
          </a:graphicData>
        </a:graphic>
      </p:graphicFrame>
    </p:spTree>
    <p:extLst>
      <p:ext uri="{BB962C8B-B14F-4D97-AF65-F5344CB8AC3E}">
        <p14:creationId xmlns:p14="http://schemas.microsoft.com/office/powerpoint/2010/main" val="37067899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a:extLst>
              <a:ext uri="{FF2B5EF4-FFF2-40B4-BE49-F238E27FC236}">
                <a16:creationId xmlns:a16="http://schemas.microsoft.com/office/drawing/2014/main" id="{7B408A0B-6D27-43C9-88DC-441BF3BAE379}"/>
              </a:ext>
            </a:extLst>
          </p:cNvPr>
          <p:cNvPicPr>
            <a:picLocks noGrp="1" noChangeAspect="1"/>
          </p:cNvPicPr>
          <p:nvPr>
            <p:ph type="pic" sz="quarter" idx="10"/>
          </p:nvPr>
        </p:nvPicPr>
        <p:blipFill rotWithShape="1">
          <a:blip r:embed="rId2"/>
          <a:srcRect l="1228" t="315" r="-1228" b="17787"/>
          <a:stretch/>
        </p:blipFill>
        <p:spPr>
          <a:xfrm>
            <a:off x="4745620" y="0"/>
            <a:ext cx="7446380" cy="3429009"/>
          </a:xfrm>
        </p:spPr>
      </p:pic>
      <p:sp>
        <p:nvSpPr>
          <p:cNvPr id="3" name="Title 2">
            <a:extLst>
              <a:ext uri="{FF2B5EF4-FFF2-40B4-BE49-F238E27FC236}">
                <a16:creationId xmlns:a16="http://schemas.microsoft.com/office/drawing/2014/main" id="{56244484-1C5A-4D11-8BD8-68700BAE994D}"/>
              </a:ext>
            </a:extLst>
          </p:cNvPr>
          <p:cNvSpPr>
            <a:spLocks noGrp="1"/>
          </p:cNvSpPr>
          <p:nvPr>
            <p:ph type="title"/>
          </p:nvPr>
        </p:nvSpPr>
        <p:spPr>
          <a:xfrm>
            <a:off x="265043" y="917240"/>
            <a:ext cx="4346713" cy="1325563"/>
          </a:xfrm>
        </p:spPr>
        <p:txBody>
          <a:bodyPr>
            <a:normAutofit fontScale="90000"/>
          </a:bodyPr>
          <a:lstStyle/>
          <a:p>
            <a:r>
              <a:rPr lang="en-US" dirty="0"/>
              <a:t>Problem Statement </a:t>
            </a:r>
            <a:br>
              <a:rPr lang="en-US" dirty="0"/>
            </a:br>
            <a:r>
              <a:rPr lang="en-US" dirty="0"/>
              <a:t>		6</a:t>
            </a:r>
          </a:p>
        </p:txBody>
      </p:sp>
      <p:sp>
        <p:nvSpPr>
          <p:cNvPr id="4" name="Text Placeholder 3">
            <a:extLst>
              <a:ext uri="{FF2B5EF4-FFF2-40B4-BE49-F238E27FC236}">
                <a16:creationId xmlns:a16="http://schemas.microsoft.com/office/drawing/2014/main" id="{E3F1C578-2C30-40E1-9C92-BAD895FBB1D6}"/>
              </a:ext>
            </a:extLst>
          </p:cNvPr>
          <p:cNvSpPr>
            <a:spLocks noGrp="1"/>
          </p:cNvSpPr>
          <p:nvPr>
            <p:ph type="body" sz="quarter" idx="12"/>
          </p:nvPr>
        </p:nvSpPr>
        <p:spPr>
          <a:xfrm>
            <a:off x="4745620" y="3616525"/>
            <a:ext cx="6121722" cy="382749"/>
          </a:xfrm>
        </p:spPr>
        <p:txBody>
          <a:bodyPr/>
          <a:lstStyle/>
          <a:p>
            <a:r>
              <a:rPr lang="en-US" dirty="0">
                <a:solidFill>
                  <a:srgbClr val="002060"/>
                </a:solidFill>
              </a:rPr>
              <a:t>Analysis</a:t>
            </a:r>
            <a:endParaRPr lang="en-US" dirty="0"/>
          </a:p>
        </p:txBody>
      </p:sp>
      <p:sp>
        <p:nvSpPr>
          <p:cNvPr id="5" name="Text Placeholder 4">
            <a:extLst>
              <a:ext uri="{FF2B5EF4-FFF2-40B4-BE49-F238E27FC236}">
                <a16:creationId xmlns:a16="http://schemas.microsoft.com/office/drawing/2014/main" id="{68A25937-F34F-4C81-8390-EA44C693A788}"/>
              </a:ext>
            </a:extLst>
          </p:cNvPr>
          <p:cNvSpPr>
            <a:spLocks noGrp="1"/>
          </p:cNvSpPr>
          <p:nvPr>
            <p:ph type="body" sz="quarter" idx="15"/>
          </p:nvPr>
        </p:nvSpPr>
        <p:spPr>
          <a:xfrm>
            <a:off x="4745620" y="4186790"/>
            <a:ext cx="6121722" cy="1739770"/>
          </a:xfrm>
        </p:spPr>
        <p:txBody>
          <a:bodyPr>
            <a:normAutofit/>
          </a:bodyPr>
          <a:lstStyle/>
          <a:p>
            <a:r>
              <a:rPr lang="en-US" sz="1800" dirty="0">
                <a:solidFill>
                  <a:schemeClr val="tx2"/>
                </a:solidFill>
                <a:latin typeface="Inter"/>
              </a:rPr>
              <a:t>In above report we can see two colors i.e. yellow and green</a:t>
            </a:r>
          </a:p>
          <a:p>
            <a:r>
              <a:rPr lang="en-US" sz="1800" dirty="0">
                <a:solidFill>
                  <a:schemeClr val="tx2"/>
                </a:solidFill>
                <a:latin typeface="Inter"/>
              </a:rPr>
              <a:t>Yellow </a:t>
            </a:r>
            <a:r>
              <a:rPr lang="en-US" sz="1800" dirty="0">
                <a:solidFill>
                  <a:schemeClr val="tx2"/>
                </a:solidFill>
                <a:latin typeface="Inter"/>
                <a:sym typeface="Wingdings" panose="05000000000000000000" pitchFamily="2" charset="2"/>
              </a:rPr>
              <a:t> Number of calls above 100</a:t>
            </a:r>
          </a:p>
          <a:p>
            <a:r>
              <a:rPr lang="en-US" sz="1800" dirty="0">
                <a:solidFill>
                  <a:schemeClr val="tx2"/>
                </a:solidFill>
                <a:latin typeface="Inter"/>
                <a:sym typeface="Wingdings" panose="05000000000000000000" pitchFamily="2" charset="2"/>
              </a:rPr>
              <a:t>Green  Number of calls below 100</a:t>
            </a:r>
            <a:endParaRPr lang="en-US" sz="1800" dirty="0">
              <a:solidFill>
                <a:schemeClr val="tx2"/>
              </a:solidFill>
              <a:latin typeface="Inter"/>
            </a:endParaRPr>
          </a:p>
        </p:txBody>
      </p:sp>
      <p:sp>
        <p:nvSpPr>
          <p:cNvPr id="6" name="Text Placeholder 5">
            <a:extLst>
              <a:ext uri="{FF2B5EF4-FFF2-40B4-BE49-F238E27FC236}">
                <a16:creationId xmlns:a16="http://schemas.microsoft.com/office/drawing/2014/main" id="{0A926E73-1B04-4B20-BC10-BBEA61A1087C}"/>
              </a:ext>
            </a:extLst>
          </p:cNvPr>
          <p:cNvSpPr>
            <a:spLocks noGrp="1"/>
          </p:cNvSpPr>
          <p:nvPr>
            <p:ph type="body" sz="quarter" idx="16"/>
          </p:nvPr>
        </p:nvSpPr>
        <p:spPr/>
        <p:txBody>
          <a:bodyPr/>
          <a:lstStyle/>
          <a:p>
            <a:pPr marL="457200" indent="-457200">
              <a:buAutoNum type="arabicParenR"/>
            </a:pPr>
            <a:r>
              <a:rPr lang="en-US" dirty="0">
                <a:solidFill>
                  <a:schemeClr val="tx2"/>
                </a:solidFill>
              </a:rPr>
              <a:t>Show the most of call received by using ZIP attribute? </a:t>
            </a:r>
          </a:p>
          <a:p>
            <a:pPr marL="457200" indent="-457200">
              <a:buAutoNum type="arabicParenR"/>
            </a:pPr>
            <a:endParaRPr lang="en-US" dirty="0"/>
          </a:p>
        </p:txBody>
      </p:sp>
    </p:spTree>
    <p:extLst>
      <p:ext uri="{BB962C8B-B14F-4D97-AF65-F5344CB8AC3E}">
        <p14:creationId xmlns:p14="http://schemas.microsoft.com/office/powerpoint/2010/main" val="35887401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F704B9D-F33C-4196-81F2-4D74B855F4FF}"/>
              </a:ext>
            </a:extLst>
          </p:cNvPr>
          <p:cNvSpPr>
            <a:spLocks noGrp="1"/>
          </p:cNvSpPr>
          <p:nvPr>
            <p:ph type="body" sz="quarter" idx="12"/>
          </p:nvPr>
        </p:nvSpPr>
        <p:spPr>
          <a:xfrm>
            <a:off x="4333454" y="1095883"/>
            <a:ext cx="3686025" cy="382749"/>
          </a:xfrm>
        </p:spPr>
        <p:txBody>
          <a:bodyPr>
            <a:noAutofit/>
          </a:bodyPr>
          <a:lstStyle/>
          <a:p>
            <a:pPr algn="ctr"/>
            <a:r>
              <a:rPr lang="en-US" sz="4000" dirty="0">
                <a:latin typeface="Inter"/>
              </a:rPr>
              <a:t>Aim</a:t>
            </a:r>
          </a:p>
        </p:txBody>
      </p:sp>
      <p:sp>
        <p:nvSpPr>
          <p:cNvPr id="3" name="Text Placeholder 2">
            <a:extLst>
              <a:ext uri="{FF2B5EF4-FFF2-40B4-BE49-F238E27FC236}">
                <a16:creationId xmlns:a16="http://schemas.microsoft.com/office/drawing/2014/main" id="{D6B647AC-A884-4301-BE86-8A1CE614AAFB}"/>
              </a:ext>
            </a:extLst>
          </p:cNvPr>
          <p:cNvSpPr>
            <a:spLocks noGrp="1"/>
          </p:cNvSpPr>
          <p:nvPr>
            <p:ph type="body" sz="quarter" idx="14"/>
          </p:nvPr>
        </p:nvSpPr>
        <p:spPr>
          <a:xfrm>
            <a:off x="8375228" y="1016852"/>
            <a:ext cx="3658010" cy="653154"/>
          </a:xfrm>
        </p:spPr>
        <p:txBody>
          <a:bodyPr>
            <a:noAutofit/>
          </a:bodyPr>
          <a:lstStyle/>
          <a:p>
            <a:r>
              <a:rPr lang="en-US" sz="2800" dirty="0">
                <a:latin typeface="Inter"/>
              </a:rPr>
              <a:t>Steps can be taken to reduce number of calls</a:t>
            </a:r>
          </a:p>
        </p:txBody>
      </p:sp>
      <p:sp>
        <p:nvSpPr>
          <p:cNvPr id="4" name="Text Placeholder 3">
            <a:extLst>
              <a:ext uri="{FF2B5EF4-FFF2-40B4-BE49-F238E27FC236}">
                <a16:creationId xmlns:a16="http://schemas.microsoft.com/office/drawing/2014/main" id="{2576EC82-2B6A-43CA-A9EF-35495D0AF37A}"/>
              </a:ext>
            </a:extLst>
          </p:cNvPr>
          <p:cNvSpPr>
            <a:spLocks noGrp="1"/>
          </p:cNvSpPr>
          <p:nvPr>
            <p:ph type="body" sz="quarter" idx="15"/>
          </p:nvPr>
        </p:nvSpPr>
        <p:spPr>
          <a:xfrm>
            <a:off x="4333454" y="2403034"/>
            <a:ext cx="3686159" cy="3044825"/>
          </a:xfrm>
        </p:spPr>
        <p:txBody>
          <a:bodyPr>
            <a:normAutofit/>
          </a:bodyPr>
          <a:lstStyle/>
          <a:p>
            <a:r>
              <a:rPr lang="en-US" sz="3200" dirty="0"/>
              <a:t>Try / need to apply some kind of solution or Measures to reduce number of calls </a:t>
            </a:r>
          </a:p>
        </p:txBody>
      </p:sp>
      <p:sp>
        <p:nvSpPr>
          <p:cNvPr id="5" name="Text Placeholder 4">
            <a:extLst>
              <a:ext uri="{FF2B5EF4-FFF2-40B4-BE49-F238E27FC236}">
                <a16:creationId xmlns:a16="http://schemas.microsoft.com/office/drawing/2014/main" id="{3EE16723-38F7-45EE-9833-38204368EA07}"/>
              </a:ext>
            </a:extLst>
          </p:cNvPr>
          <p:cNvSpPr>
            <a:spLocks noGrp="1"/>
          </p:cNvSpPr>
          <p:nvPr>
            <p:ph type="body" sz="quarter" idx="16"/>
          </p:nvPr>
        </p:nvSpPr>
        <p:spPr>
          <a:xfrm>
            <a:off x="8375228" y="1749879"/>
            <a:ext cx="3658010" cy="3044825"/>
          </a:xfrm>
        </p:spPr>
        <p:txBody>
          <a:bodyPr>
            <a:noAutofit/>
          </a:bodyPr>
          <a:lstStyle/>
          <a:p>
            <a:r>
              <a:rPr lang="en-US" sz="1600" dirty="0">
                <a:latin typeface="Inter"/>
              </a:rPr>
              <a:t>Try to repair potholes or quality of roads.</a:t>
            </a:r>
          </a:p>
          <a:p>
            <a:r>
              <a:rPr lang="en-US" sz="1600" dirty="0">
                <a:latin typeface="Inter"/>
              </a:rPr>
              <a:t>Apply traffic signals and appropriate traffic rules to control traffic related issues.</a:t>
            </a:r>
          </a:p>
          <a:p>
            <a:r>
              <a:rPr lang="en-US" sz="1600" dirty="0">
                <a:latin typeface="Inter"/>
              </a:rPr>
              <a:t>The police officers should make rounds at night to reduce robbery and night safety related issues.</a:t>
            </a:r>
          </a:p>
          <a:p>
            <a:r>
              <a:rPr lang="en-US" sz="1600" dirty="0">
                <a:latin typeface="Inter"/>
              </a:rPr>
              <a:t>For EMS issue , try to conduct public session which provide healthy / Nutritious food information.</a:t>
            </a:r>
          </a:p>
          <a:p>
            <a:r>
              <a:rPr lang="en-US" sz="1600" dirty="0">
                <a:latin typeface="Inter"/>
              </a:rPr>
              <a:t>Spared the awareness of gym or any kind of exercise for fitness.</a:t>
            </a:r>
          </a:p>
          <a:p>
            <a:r>
              <a:rPr lang="en-US" sz="1600" b="0" i="0" dirty="0">
                <a:effectLst/>
                <a:latin typeface="Inter"/>
              </a:rPr>
              <a:t>Fire Extinguishers are required at prominent places.</a:t>
            </a:r>
          </a:p>
          <a:p>
            <a:r>
              <a:rPr lang="en-US" sz="1600" b="0" i="0" dirty="0">
                <a:effectLst/>
                <a:latin typeface="Inter"/>
              </a:rPr>
              <a:t>Hose reel, Wet Riser, Down comer, Sprinkler systems, courtyard hydrant, Smoke and Fire Alarm System (manual or automatic) may be required.</a:t>
            </a:r>
            <a:endParaRPr lang="en-US" sz="1600" dirty="0">
              <a:latin typeface="Inter"/>
            </a:endParaRPr>
          </a:p>
        </p:txBody>
      </p:sp>
      <p:sp>
        <p:nvSpPr>
          <p:cNvPr id="6" name="Title 5">
            <a:extLst>
              <a:ext uri="{FF2B5EF4-FFF2-40B4-BE49-F238E27FC236}">
                <a16:creationId xmlns:a16="http://schemas.microsoft.com/office/drawing/2014/main" id="{08F9CD35-E187-4B8D-822E-1E5EB519ADD4}"/>
              </a:ext>
            </a:extLst>
          </p:cNvPr>
          <p:cNvSpPr>
            <a:spLocks noGrp="1"/>
          </p:cNvSpPr>
          <p:nvPr>
            <p:ph type="title"/>
          </p:nvPr>
        </p:nvSpPr>
        <p:spPr/>
        <p:txBody>
          <a:bodyPr/>
          <a:lstStyle/>
          <a:p>
            <a:r>
              <a:rPr lang="en-US" dirty="0"/>
              <a:t>Conclusion</a:t>
            </a:r>
          </a:p>
        </p:txBody>
      </p:sp>
    </p:spTree>
    <p:extLst>
      <p:ext uri="{BB962C8B-B14F-4D97-AF65-F5344CB8AC3E}">
        <p14:creationId xmlns:p14="http://schemas.microsoft.com/office/powerpoint/2010/main" val="3664143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E13F441-5777-4D0B-A5EE-B503FE7ABAAD}"/>
              </a:ext>
            </a:extLst>
          </p:cNvPr>
          <p:cNvSpPr>
            <a:spLocks noGrp="1"/>
          </p:cNvSpPr>
          <p:nvPr>
            <p:ph type="body" sz="quarter" idx="10"/>
          </p:nvPr>
        </p:nvSpPr>
        <p:spPr>
          <a:xfrm>
            <a:off x="384313" y="369027"/>
            <a:ext cx="2943087" cy="3124200"/>
          </a:xfrm>
        </p:spPr>
        <p:txBody>
          <a:bodyPr/>
          <a:lstStyle/>
          <a:p>
            <a:r>
              <a:rPr lang="en-US" sz="5000" dirty="0">
                <a:solidFill>
                  <a:srgbClr val="1F1F26">
                    <a:alpha val="20000"/>
                  </a:srgbClr>
                </a:solidFill>
              </a:rPr>
              <a:t>Reference</a:t>
            </a:r>
            <a:r>
              <a:rPr lang="en-US" sz="5000" dirty="0"/>
              <a:t> </a:t>
            </a:r>
          </a:p>
        </p:txBody>
      </p:sp>
      <p:sp>
        <p:nvSpPr>
          <p:cNvPr id="3" name="Title 2">
            <a:extLst>
              <a:ext uri="{FF2B5EF4-FFF2-40B4-BE49-F238E27FC236}">
                <a16:creationId xmlns:a16="http://schemas.microsoft.com/office/drawing/2014/main" id="{B750E530-B231-4A8F-AB65-ED0DACE2BE04}"/>
              </a:ext>
            </a:extLst>
          </p:cNvPr>
          <p:cNvSpPr>
            <a:spLocks noGrp="1"/>
          </p:cNvSpPr>
          <p:nvPr>
            <p:ph type="title"/>
          </p:nvPr>
        </p:nvSpPr>
        <p:spPr>
          <a:xfrm>
            <a:off x="4571575" y="980662"/>
            <a:ext cx="6536692" cy="4845462"/>
          </a:xfrm>
        </p:spPr>
        <p:txBody>
          <a:bodyPr>
            <a:normAutofit/>
          </a:bodyPr>
          <a:lstStyle/>
          <a:p>
            <a:r>
              <a:rPr lang="en-US" sz="2400" dirty="0"/>
              <a:t>Google Map Link:</a:t>
            </a:r>
            <a:br>
              <a:rPr lang="en-US" sz="2400" dirty="0"/>
            </a:br>
            <a:r>
              <a:rPr lang="en-US" sz="2400" dirty="0">
                <a:solidFill>
                  <a:srgbClr val="66FF99"/>
                </a:solidFill>
                <a:hlinkClick r:id="rId2">
                  <a:extLst>
                    <a:ext uri="{A12FA001-AC4F-418D-AE19-62706E023703}">
                      <ahyp:hlinkClr xmlns:ahyp="http://schemas.microsoft.com/office/drawing/2018/hyperlinkcolor" val="tx"/>
                    </a:ext>
                  </a:extLst>
                </a:hlinkClick>
              </a:rPr>
              <a:t>https://www.google.co.in/maps/@40.1932423,-75.0321961,11.79z?hl=en</a:t>
            </a:r>
            <a:br>
              <a:rPr lang="en-US" sz="2400" dirty="0"/>
            </a:br>
            <a:br>
              <a:rPr lang="en-US" sz="2400" dirty="0"/>
            </a:br>
            <a:r>
              <a:rPr lang="en-US" sz="2400" dirty="0"/>
              <a:t>Dataset Link : </a:t>
            </a:r>
            <a:r>
              <a:rPr lang="en-US" sz="2400" dirty="0">
                <a:solidFill>
                  <a:srgbClr val="66FF99"/>
                </a:solidFill>
                <a:hlinkClick r:id="rId3">
                  <a:extLst>
                    <a:ext uri="{A12FA001-AC4F-418D-AE19-62706E023703}">
                      <ahyp:hlinkClr xmlns:ahyp="http://schemas.microsoft.com/office/drawing/2018/hyperlinkcolor" val="tx"/>
                    </a:ext>
                  </a:extLst>
                </a:hlinkClick>
              </a:rPr>
              <a:t>https://www.kaggle.com/mchirico/montcoalert</a:t>
            </a:r>
            <a:br>
              <a:rPr lang="en-US" sz="2400" dirty="0">
                <a:solidFill>
                  <a:srgbClr val="66FF99"/>
                </a:solidFill>
              </a:rPr>
            </a:br>
            <a:br>
              <a:rPr lang="en-US" sz="2400" dirty="0">
                <a:solidFill>
                  <a:srgbClr val="66FF99"/>
                </a:solidFill>
              </a:rPr>
            </a:br>
            <a:r>
              <a:rPr lang="en-US" sz="2400" dirty="0"/>
              <a:t>Project  Video Link:</a:t>
            </a:r>
            <a:br>
              <a:rPr lang="en-US" sz="2400" dirty="0">
                <a:solidFill>
                  <a:srgbClr val="66FF99"/>
                </a:solidFill>
              </a:rPr>
            </a:br>
            <a:r>
              <a:rPr lang="en-US" sz="2400" dirty="0">
                <a:solidFill>
                  <a:srgbClr val="66FF99"/>
                </a:solidFill>
                <a:hlinkClick r:id="rId4">
                  <a:extLst>
                    <a:ext uri="{A12FA001-AC4F-418D-AE19-62706E023703}">
                      <ahyp:hlinkClr xmlns:ahyp="http://schemas.microsoft.com/office/drawing/2018/hyperlinkcolor" val="tx"/>
                    </a:ext>
                  </a:extLst>
                </a:hlinkClick>
              </a:rPr>
              <a:t>https://drive.google.com/file/d/1bWj9fCmPFvIYOEi94j1A1CkD5FyXOkjS/view?usp=sharing</a:t>
            </a:r>
            <a:br>
              <a:rPr lang="en-US" sz="2400" dirty="0">
                <a:solidFill>
                  <a:srgbClr val="66FF99"/>
                </a:solidFill>
              </a:rPr>
            </a:br>
            <a:br>
              <a:rPr lang="en-US" sz="2400" dirty="0">
                <a:solidFill>
                  <a:srgbClr val="66FF99"/>
                </a:solidFill>
              </a:rPr>
            </a:br>
            <a:r>
              <a:rPr lang="en-US" sz="2400" dirty="0"/>
              <a:t>Tableau Link:</a:t>
            </a:r>
            <a:br>
              <a:rPr lang="en-US" sz="2400" dirty="0">
                <a:solidFill>
                  <a:srgbClr val="66FF99"/>
                </a:solidFill>
              </a:rPr>
            </a:br>
            <a:r>
              <a:rPr lang="en-US" sz="2400" dirty="0">
                <a:solidFill>
                  <a:srgbClr val="66FF99"/>
                </a:solidFill>
                <a:hlinkClick r:id="rId5">
                  <a:extLst>
                    <a:ext uri="{A12FA001-AC4F-418D-AE19-62706E023703}">
                      <ahyp:hlinkClr xmlns:ahyp="http://schemas.microsoft.com/office/drawing/2018/hyperlinkcolor" val="tx"/>
                    </a:ext>
                  </a:extLst>
                </a:hlinkClick>
              </a:rPr>
              <a:t>https://drive.google.com/file/d/17lzR5yfa5ht3s-wBpeSn8QCiwiR1S5wV/view?usp=sharing</a:t>
            </a:r>
            <a:endParaRPr lang="en-US" sz="2400" dirty="0">
              <a:solidFill>
                <a:srgbClr val="66FF99"/>
              </a:solidFill>
            </a:endParaRPr>
          </a:p>
        </p:txBody>
      </p:sp>
    </p:spTree>
    <p:extLst>
      <p:ext uri="{BB962C8B-B14F-4D97-AF65-F5344CB8AC3E}">
        <p14:creationId xmlns:p14="http://schemas.microsoft.com/office/powerpoint/2010/main" val="1739613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D0F3DE9-759E-4B0B-A9CF-7037914C25C4}"/>
              </a:ext>
            </a:extLst>
          </p:cNvPr>
          <p:cNvSpPr>
            <a:spLocks noGrp="1"/>
          </p:cNvSpPr>
          <p:nvPr>
            <p:ph type="body" sz="quarter" idx="14"/>
          </p:nvPr>
        </p:nvSpPr>
        <p:spPr/>
        <p:txBody>
          <a:bodyPr/>
          <a:lstStyle/>
          <a:p>
            <a:endParaRPr lang="en-US" dirty="0"/>
          </a:p>
        </p:txBody>
      </p:sp>
      <p:pic>
        <p:nvPicPr>
          <p:cNvPr id="14" name="Picture Placeholder 13">
            <a:extLst>
              <a:ext uri="{FF2B5EF4-FFF2-40B4-BE49-F238E27FC236}">
                <a16:creationId xmlns:a16="http://schemas.microsoft.com/office/drawing/2014/main" id="{58561A6D-15D1-4AF7-9943-8ADD09C30202}"/>
              </a:ext>
            </a:extLst>
          </p:cNvPr>
          <p:cNvPicPr>
            <a:picLocks noGrp="1" noChangeAspect="1"/>
          </p:cNvPicPr>
          <p:nvPr>
            <p:ph type="pic" sz="quarter" idx="15"/>
          </p:nvPr>
        </p:nvPicPr>
        <p:blipFill>
          <a:blip r:embed="rId2"/>
          <a:srcRect l="2581" r="2581"/>
          <a:stretch>
            <a:fillRect/>
          </a:stretch>
        </p:blipFill>
        <p:spPr/>
      </p:pic>
    </p:spTree>
    <p:extLst>
      <p:ext uri="{BB962C8B-B14F-4D97-AF65-F5344CB8AC3E}">
        <p14:creationId xmlns:p14="http://schemas.microsoft.com/office/powerpoint/2010/main" val="15733240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B11BAC48-F4C4-46FB-96DC-423C381AC284}"/>
              </a:ext>
            </a:extLst>
          </p:cNvPr>
          <p:cNvSpPr>
            <a:spLocks noGrp="1"/>
          </p:cNvSpPr>
          <p:nvPr>
            <p:ph type="title"/>
          </p:nvPr>
        </p:nvSpPr>
        <p:spPr>
          <a:xfrm>
            <a:off x="826626" y="3727361"/>
            <a:ext cx="2657979" cy="1025525"/>
          </a:xfrm>
        </p:spPr>
        <p:txBody>
          <a:bodyPr/>
          <a:lstStyle/>
          <a:p>
            <a:r>
              <a:rPr lang="en-US" dirty="0"/>
              <a:t>Info </a:t>
            </a:r>
          </a:p>
        </p:txBody>
      </p:sp>
      <p:sp>
        <p:nvSpPr>
          <p:cNvPr id="36" name="Text Placeholder 35">
            <a:extLst>
              <a:ext uri="{FF2B5EF4-FFF2-40B4-BE49-F238E27FC236}">
                <a16:creationId xmlns:a16="http://schemas.microsoft.com/office/drawing/2014/main" id="{0391FA66-BCDC-4C12-B812-A0DEE14539EE}"/>
              </a:ext>
            </a:extLst>
          </p:cNvPr>
          <p:cNvSpPr>
            <a:spLocks noGrp="1"/>
          </p:cNvSpPr>
          <p:nvPr>
            <p:ph type="body" sz="quarter" idx="11"/>
          </p:nvPr>
        </p:nvSpPr>
        <p:spPr>
          <a:xfrm>
            <a:off x="3484605" y="812799"/>
            <a:ext cx="4294206" cy="2442107"/>
          </a:xfrm>
        </p:spPr>
        <p:txBody>
          <a:bodyPr>
            <a:normAutofit/>
          </a:bodyPr>
          <a:lstStyle/>
          <a:p>
            <a:pPr algn="l"/>
            <a:r>
              <a:rPr lang="en-US" b="0" i="0" dirty="0">
                <a:solidFill>
                  <a:srgbClr val="7030A0"/>
                </a:solidFill>
                <a:effectLst/>
                <a:latin typeface="Inter"/>
              </a:rPr>
              <a:t>About 911</a:t>
            </a:r>
          </a:p>
          <a:p>
            <a:r>
              <a:rPr lang="en-US" b="0" i="0" dirty="0">
                <a:effectLst/>
                <a:latin typeface="Inter"/>
              </a:rPr>
              <a:t>Created by Congress in 2004 as the 911 Implementation and Coordination Office (ICO), the National 911 Program is housed within the National Highway Traffic Safety Administration at the U.S. Department of Transportation and is a joint program with the National Telecommunication and Information Administration in the Department of Commerce.</a:t>
            </a:r>
          </a:p>
        </p:txBody>
      </p:sp>
      <p:sp>
        <p:nvSpPr>
          <p:cNvPr id="34" name="Text Placeholder 33">
            <a:extLst>
              <a:ext uri="{FF2B5EF4-FFF2-40B4-BE49-F238E27FC236}">
                <a16:creationId xmlns:a16="http://schemas.microsoft.com/office/drawing/2014/main" id="{187271B6-523F-4DCD-A006-84BF4C0C784C}"/>
              </a:ext>
            </a:extLst>
          </p:cNvPr>
          <p:cNvSpPr>
            <a:spLocks noGrp="1"/>
          </p:cNvSpPr>
          <p:nvPr>
            <p:ph type="body" sz="quarter" idx="14"/>
          </p:nvPr>
        </p:nvSpPr>
        <p:spPr>
          <a:xfrm>
            <a:off x="3484605" y="3727361"/>
            <a:ext cx="4294206" cy="2549289"/>
          </a:xfrm>
        </p:spPr>
        <p:txBody>
          <a:bodyPr>
            <a:normAutofit/>
          </a:bodyPr>
          <a:lstStyle/>
          <a:p>
            <a:pPr algn="l"/>
            <a:r>
              <a:rPr lang="en-US" b="0" i="0" dirty="0">
                <a:solidFill>
                  <a:srgbClr val="7030A0"/>
                </a:solidFill>
                <a:effectLst/>
                <a:latin typeface="Inter"/>
              </a:rPr>
              <a:t>About Montgomery County</a:t>
            </a:r>
          </a:p>
          <a:p>
            <a:pPr algn="l"/>
            <a:r>
              <a:rPr lang="en-US" b="0" i="0" dirty="0">
                <a:effectLst/>
                <a:latin typeface="Inter"/>
              </a:rPr>
              <a:t>Montgomery County, locally also referred to as Montco, is a county located in the Commonwealth of Pennsylvania. As of the 2010 census, the population was 799,874, making it the third-most populous county in Pennsylvania, after Philadelphia and Allegheny Counties. The county seat is Norristown. Montgomery County is very diverse, ranging from farms and open land in Upper Hanover to densely populated rowhouse streets in Cheltenham.</a:t>
            </a:r>
          </a:p>
          <a:p>
            <a:pPr algn="l"/>
            <a:endParaRPr lang="en-US" dirty="0">
              <a:latin typeface="Inter"/>
            </a:endParaRPr>
          </a:p>
          <a:p>
            <a:pPr algn="l"/>
            <a:endParaRPr lang="en-US" b="0" i="0" dirty="0">
              <a:effectLst/>
              <a:latin typeface="Inter"/>
            </a:endParaRPr>
          </a:p>
        </p:txBody>
      </p:sp>
      <p:pic>
        <p:nvPicPr>
          <p:cNvPr id="16" name="Picture Placeholder 15">
            <a:extLst>
              <a:ext uri="{FF2B5EF4-FFF2-40B4-BE49-F238E27FC236}">
                <a16:creationId xmlns:a16="http://schemas.microsoft.com/office/drawing/2014/main" id="{D724A3D5-9FDE-4E1F-8A1A-633739201EB9}"/>
              </a:ext>
            </a:extLst>
          </p:cNvPr>
          <p:cNvPicPr>
            <a:picLocks noGrp="1" noChangeAspect="1"/>
          </p:cNvPicPr>
          <p:nvPr>
            <p:ph type="pic" sz="quarter" idx="12"/>
          </p:nvPr>
        </p:nvPicPr>
        <p:blipFill>
          <a:blip r:embed="rId2"/>
          <a:srcRect l="26402" r="26402"/>
          <a:stretch>
            <a:fillRect/>
          </a:stretch>
        </p:blipFill>
        <p:spPr>
          <a:xfrm>
            <a:off x="7778811" y="281485"/>
            <a:ext cx="4280085" cy="6295030"/>
          </a:xfrm>
        </p:spPr>
      </p:pic>
    </p:spTree>
    <p:extLst>
      <p:ext uri="{BB962C8B-B14F-4D97-AF65-F5344CB8AC3E}">
        <p14:creationId xmlns:p14="http://schemas.microsoft.com/office/powerpoint/2010/main" val="21301155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EF0240E2-270B-47F4-97C1-065A42CC2737}"/>
              </a:ext>
            </a:extLst>
          </p:cNvPr>
          <p:cNvSpPr>
            <a:spLocks noGrp="1"/>
          </p:cNvSpPr>
          <p:nvPr>
            <p:ph type="title"/>
          </p:nvPr>
        </p:nvSpPr>
        <p:spPr/>
        <p:txBody>
          <a:bodyPr/>
          <a:lstStyle/>
          <a:p>
            <a:r>
              <a:rPr lang="en-US" dirty="0"/>
              <a:t>Agenda</a:t>
            </a:r>
          </a:p>
        </p:txBody>
      </p:sp>
      <p:sp>
        <p:nvSpPr>
          <p:cNvPr id="11" name="Text Placeholder 10">
            <a:extLst>
              <a:ext uri="{FF2B5EF4-FFF2-40B4-BE49-F238E27FC236}">
                <a16:creationId xmlns:a16="http://schemas.microsoft.com/office/drawing/2014/main" id="{C752924E-B022-4FF4-B161-31F5531EC8DA}"/>
              </a:ext>
            </a:extLst>
          </p:cNvPr>
          <p:cNvSpPr>
            <a:spLocks noGrp="1"/>
          </p:cNvSpPr>
          <p:nvPr>
            <p:ph type="body" sz="quarter" idx="15"/>
          </p:nvPr>
        </p:nvSpPr>
        <p:spPr/>
        <p:txBody>
          <a:bodyPr>
            <a:normAutofit/>
          </a:bodyPr>
          <a:lstStyle/>
          <a:p>
            <a:pPr marL="0" indent="0">
              <a:buNone/>
            </a:pPr>
            <a:r>
              <a:rPr lang="en-US" sz="2000" b="0" i="0" dirty="0">
                <a:effectLst/>
                <a:latin typeface="Inter"/>
              </a:rPr>
              <a:t>This is data of emergency calls from Montgomery County, PA. </a:t>
            </a:r>
          </a:p>
          <a:p>
            <a:pPr marL="0" indent="0">
              <a:buNone/>
            </a:pPr>
            <a:r>
              <a:rPr lang="en-US" sz="2000" b="0" i="0" dirty="0">
                <a:effectLst/>
                <a:latin typeface="Inter"/>
              </a:rPr>
              <a:t>Duration of data is year 2015  to year 2020.</a:t>
            </a:r>
          </a:p>
          <a:p>
            <a:pPr marL="0" indent="0">
              <a:buNone/>
            </a:pPr>
            <a:r>
              <a:rPr lang="en-US" sz="2000" b="0" i="0" dirty="0">
                <a:effectLst/>
                <a:latin typeface="Inter"/>
              </a:rPr>
              <a:t>Let’s try to explore the dataset.</a:t>
            </a:r>
            <a:endParaRPr lang="en-US" sz="2000" dirty="0"/>
          </a:p>
        </p:txBody>
      </p:sp>
      <p:pic>
        <p:nvPicPr>
          <p:cNvPr id="18" name="Picture Placeholder 15" title="Decorative"/>
          <p:cNvPicPr>
            <a:picLocks noGrp="1" noChangeAspect="1"/>
          </p:cNvPicPr>
          <p:nvPr>
            <p:ph type="pic" sz="quarter" idx="17"/>
          </p:nvPr>
        </p:nvPicPr>
        <p:blipFill>
          <a:blip r:embed="rId2" cstate="email">
            <a:extLst>
              <a:ext uri="{28A0092B-C50C-407E-A947-70E740481C1C}">
                <a14:useLocalDpi xmlns:a14="http://schemas.microsoft.com/office/drawing/2010/main"/>
              </a:ext>
            </a:extLst>
          </a:blip>
          <a:srcRect/>
          <a:stretch>
            <a:fillRect/>
          </a:stretch>
        </p:blipFill>
        <p:spPr/>
      </p:pic>
      <p:pic>
        <p:nvPicPr>
          <p:cNvPr id="12" name="Picture Placeholder 11">
            <a:extLst>
              <a:ext uri="{FF2B5EF4-FFF2-40B4-BE49-F238E27FC236}">
                <a16:creationId xmlns:a16="http://schemas.microsoft.com/office/drawing/2014/main" id="{7CA66D76-785D-4943-982B-A2676CFC3F8B}"/>
              </a:ext>
            </a:extLst>
          </p:cNvPr>
          <p:cNvPicPr>
            <a:picLocks noGrp="1" noChangeAspect="1"/>
          </p:cNvPicPr>
          <p:nvPr>
            <p:ph type="pic" sz="quarter" idx="16"/>
          </p:nvPr>
        </p:nvPicPr>
        <p:blipFill rotWithShape="1">
          <a:blip r:embed="rId3"/>
          <a:srcRect l="62691" t="149" r="5773" b="149"/>
          <a:stretch/>
        </p:blipFill>
        <p:spPr>
          <a:xfrm>
            <a:off x="0" y="0"/>
            <a:ext cx="3749040" cy="6928822"/>
          </a:xfrm>
        </p:spPr>
      </p:pic>
    </p:spTree>
    <p:extLst>
      <p:ext uri="{BB962C8B-B14F-4D97-AF65-F5344CB8AC3E}">
        <p14:creationId xmlns:p14="http://schemas.microsoft.com/office/powerpoint/2010/main" val="28859411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97EAB6E-5FFF-4923-BC7F-D2C71AD246DB}"/>
              </a:ext>
            </a:extLst>
          </p:cNvPr>
          <p:cNvSpPr>
            <a:spLocks noGrp="1"/>
          </p:cNvSpPr>
          <p:nvPr>
            <p:ph type="title"/>
          </p:nvPr>
        </p:nvSpPr>
        <p:spPr/>
        <p:txBody>
          <a:bodyPr>
            <a:normAutofit/>
          </a:bodyPr>
          <a:lstStyle/>
          <a:p>
            <a:r>
              <a:rPr lang="en-US" dirty="0"/>
              <a:t>DATA</a:t>
            </a:r>
          </a:p>
        </p:txBody>
      </p:sp>
      <p:sp>
        <p:nvSpPr>
          <p:cNvPr id="5" name="Text Placeholder 4">
            <a:extLst>
              <a:ext uri="{FF2B5EF4-FFF2-40B4-BE49-F238E27FC236}">
                <a16:creationId xmlns:a16="http://schemas.microsoft.com/office/drawing/2014/main" id="{DBE20D5C-43B3-4BCF-8700-BD30912F7568}"/>
              </a:ext>
            </a:extLst>
          </p:cNvPr>
          <p:cNvSpPr>
            <a:spLocks noGrp="1"/>
          </p:cNvSpPr>
          <p:nvPr>
            <p:ph type="body" sz="quarter" idx="10"/>
          </p:nvPr>
        </p:nvSpPr>
        <p:spPr>
          <a:xfrm>
            <a:off x="8530361" y="4554447"/>
            <a:ext cx="2150891" cy="2303553"/>
          </a:xfrm>
        </p:spPr>
        <p:txBody>
          <a:bodyPr/>
          <a:lstStyle/>
          <a:p>
            <a:r>
              <a:rPr lang="en-US" sz="20000" dirty="0"/>
              <a:t>1</a:t>
            </a:r>
          </a:p>
        </p:txBody>
      </p:sp>
    </p:spTree>
    <p:extLst>
      <p:ext uri="{BB962C8B-B14F-4D97-AF65-F5344CB8AC3E}">
        <p14:creationId xmlns:p14="http://schemas.microsoft.com/office/powerpoint/2010/main" val="6601949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578A469-C8A5-4AB5-AB37-3BD30FE0AEEC}"/>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4063117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87FCC6D1-213C-4A86-A2D0-742E15438C09}"/>
              </a:ext>
            </a:extLst>
          </p:cNvPr>
          <p:cNvSpPr>
            <a:spLocks noGrp="1"/>
          </p:cNvSpPr>
          <p:nvPr>
            <p:ph type="body" sz="quarter" idx="17"/>
          </p:nvPr>
        </p:nvSpPr>
        <p:spPr>
          <a:xfrm>
            <a:off x="7352364" y="556590"/>
            <a:ext cx="4876942" cy="1395207"/>
          </a:xfrm>
        </p:spPr>
        <p:txBody>
          <a:bodyPr>
            <a:noAutofit/>
          </a:bodyPr>
          <a:lstStyle/>
          <a:p>
            <a:r>
              <a:rPr lang="en-US" dirty="0"/>
              <a:t>Lat – Latitude	zip - ZIP code</a:t>
            </a:r>
          </a:p>
          <a:p>
            <a:r>
              <a:rPr lang="en-US" dirty="0"/>
              <a:t>Lng – Longitude	addr – Address</a:t>
            </a:r>
          </a:p>
          <a:p>
            <a:r>
              <a:rPr lang="en-US" dirty="0"/>
              <a:t>twp – Township	desc – complete emergency description</a:t>
            </a:r>
          </a:p>
        </p:txBody>
      </p:sp>
      <p:sp>
        <p:nvSpPr>
          <p:cNvPr id="20" name="Text Placeholder 19">
            <a:extLst>
              <a:ext uri="{FF2B5EF4-FFF2-40B4-BE49-F238E27FC236}">
                <a16:creationId xmlns:a16="http://schemas.microsoft.com/office/drawing/2014/main" id="{82414D74-66D2-4C65-A48E-39F723FB2B2F}"/>
              </a:ext>
            </a:extLst>
          </p:cNvPr>
          <p:cNvSpPr>
            <a:spLocks noGrp="1"/>
          </p:cNvSpPr>
          <p:nvPr>
            <p:ph type="body" sz="quarter" idx="18"/>
          </p:nvPr>
        </p:nvSpPr>
        <p:spPr>
          <a:xfrm>
            <a:off x="7315058" y="2368275"/>
            <a:ext cx="3977648" cy="731694"/>
          </a:xfrm>
        </p:spPr>
        <p:txBody>
          <a:bodyPr>
            <a:noAutofit/>
          </a:bodyPr>
          <a:lstStyle/>
          <a:p>
            <a:r>
              <a:rPr lang="en-US" sz="1600" dirty="0"/>
              <a:t>Date	Month</a:t>
            </a:r>
          </a:p>
          <a:p>
            <a:r>
              <a:rPr lang="en-US" sz="1600" dirty="0"/>
              <a:t>Year	Time</a:t>
            </a:r>
          </a:p>
          <a:p>
            <a:r>
              <a:rPr lang="en-US" sz="1600" dirty="0"/>
              <a:t>Meridiem (AM/PM)</a:t>
            </a:r>
          </a:p>
        </p:txBody>
      </p:sp>
      <p:sp>
        <p:nvSpPr>
          <p:cNvPr id="21" name="Text Placeholder 20">
            <a:extLst>
              <a:ext uri="{FF2B5EF4-FFF2-40B4-BE49-F238E27FC236}">
                <a16:creationId xmlns:a16="http://schemas.microsoft.com/office/drawing/2014/main" id="{E4D7EF6E-37B1-4694-B769-3DDEC29D8381}"/>
              </a:ext>
            </a:extLst>
          </p:cNvPr>
          <p:cNvSpPr>
            <a:spLocks noGrp="1"/>
          </p:cNvSpPr>
          <p:nvPr>
            <p:ph type="body" sz="quarter" idx="19"/>
          </p:nvPr>
        </p:nvSpPr>
        <p:spPr>
          <a:xfrm>
            <a:off x="7315058" y="3656265"/>
            <a:ext cx="3977648" cy="731694"/>
          </a:xfrm>
        </p:spPr>
        <p:txBody>
          <a:bodyPr>
            <a:normAutofit fontScale="92500"/>
          </a:bodyPr>
          <a:lstStyle/>
          <a:p>
            <a:r>
              <a:rPr lang="en-US" sz="1700" dirty="0"/>
              <a:t>Type – type of emergency </a:t>
            </a:r>
          </a:p>
          <a:p>
            <a:r>
              <a:rPr lang="en-US" sz="1600" u="sng" dirty="0">
                <a:solidFill>
                  <a:schemeClr val="tx1"/>
                </a:solidFill>
              </a:rPr>
              <a:t>EMS (</a:t>
            </a:r>
            <a:r>
              <a:rPr lang="en-US" sz="1600" i="0" u="sng" dirty="0">
                <a:solidFill>
                  <a:schemeClr val="tx1"/>
                </a:solidFill>
                <a:effectLst/>
              </a:rPr>
              <a:t>emergency</a:t>
            </a:r>
            <a:r>
              <a:rPr lang="en-US" sz="1600" b="0" i="0" u="sng" dirty="0">
                <a:solidFill>
                  <a:schemeClr val="tx1"/>
                </a:solidFill>
                <a:effectLst/>
              </a:rPr>
              <a:t> medical services</a:t>
            </a:r>
            <a:r>
              <a:rPr lang="en-US" sz="1600" u="sng" dirty="0">
                <a:solidFill>
                  <a:schemeClr val="tx1"/>
                </a:solidFill>
              </a:rPr>
              <a:t>) / Traffic / Fire</a:t>
            </a:r>
          </a:p>
        </p:txBody>
      </p:sp>
      <p:sp>
        <p:nvSpPr>
          <p:cNvPr id="22" name="Text Placeholder 21">
            <a:extLst>
              <a:ext uri="{FF2B5EF4-FFF2-40B4-BE49-F238E27FC236}">
                <a16:creationId xmlns:a16="http://schemas.microsoft.com/office/drawing/2014/main" id="{ABF89FBA-20AC-4FD7-833B-ADA0EEFFCADC}"/>
              </a:ext>
            </a:extLst>
          </p:cNvPr>
          <p:cNvSpPr>
            <a:spLocks noGrp="1"/>
          </p:cNvSpPr>
          <p:nvPr>
            <p:ph type="body" sz="quarter" idx="20"/>
          </p:nvPr>
        </p:nvSpPr>
        <p:spPr>
          <a:xfrm>
            <a:off x="7315058" y="4944255"/>
            <a:ext cx="3977648" cy="731694"/>
          </a:xfrm>
        </p:spPr>
        <p:txBody>
          <a:bodyPr>
            <a:normAutofit/>
          </a:bodyPr>
          <a:lstStyle/>
          <a:p>
            <a:r>
              <a:rPr lang="en-US" sz="1600" dirty="0"/>
              <a:t>Title – categorical description under Type</a:t>
            </a:r>
          </a:p>
        </p:txBody>
      </p:sp>
      <p:sp>
        <p:nvSpPr>
          <p:cNvPr id="5" name="Title 4">
            <a:extLst>
              <a:ext uri="{FF2B5EF4-FFF2-40B4-BE49-F238E27FC236}">
                <a16:creationId xmlns:a16="http://schemas.microsoft.com/office/drawing/2014/main" id="{96DBE169-BA91-4B17-9AF2-4BAD528BEE06}"/>
              </a:ext>
            </a:extLst>
          </p:cNvPr>
          <p:cNvSpPr>
            <a:spLocks noGrp="1"/>
          </p:cNvSpPr>
          <p:nvPr>
            <p:ph type="title"/>
          </p:nvPr>
        </p:nvSpPr>
        <p:spPr/>
        <p:txBody>
          <a:bodyPr/>
          <a:lstStyle/>
          <a:p>
            <a:r>
              <a:rPr lang="en-US" dirty="0"/>
              <a:t>Attributes</a:t>
            </a:r>
          </a:p>
        </p:txBody>
      </p:sp>
      <p:sp>
        <p:nvSpPr>
          <p:cNvPr id="66" name="Text Placeholder 65">
            <a:extLst>
              <a:ext uri="{FF2B5EF4-FFF2-40B4-BE49-F238E27FC236}">
                <a16:creationId xmlns:a16="http://schemas.microsoft.com/office/drawing/2014/main" id="{1AEF3ED8-A75C-4318-877C-139C98C0007D}"/>
              </a:ext>
            </a:extLst>
          </p:cNvPr>
          <p:cNvSpPr>
            <a:spLocks noGrp="1"/>
          </p:cNvSpPr>
          <p:nvPr>
            <p:ph type="body" sz="quarter" idx="12"/>
          </p:nvPr>
        </p:nvSpPr>
        <p:spPr/>
        <p:txBody>
          <a:bodyPr>
            <a:normAutofit/>
          </a:bodyPr>
          <a:lstStyle/>
          <a:p>
            <a:r>
              <a:rPr lang="en-US" dirty="0"/>
              <a:t>Description</a:t>
            </a:r>
          </a:p>
        </p:txBody>
      </p:sp>
      <p:sp>
        <p:nvSpPr>
          <p:cNvPr id="8" name="Text Placeholder 7">
            <a:extLst>
              <a:ext uri="{FF2B5EF4-FFF2-40B4-BE49-F238E27FC236}">
                <a16:creationId xmlns:a16="http://schemas.microsoft.com/office/drawing/2014/main" id="{D9C2EAA8-D3C6-403B-B439-F95C60D0B3B9}"/>
              </a:ext>
            </a:extLst>
          </p:cNvPr>
          <p:cNvSpPr>
            <a:spLocks noGrp="1"/>
          </p:cNvSpPr>
          <p:nvPr>
            <p:ph type="body" sz="quarter" idx="11"/>
          </p:nvPr>
        </p:nvSpPr>
        <p:spPr/>
        <p:txBody>
          <a:bodyPr/>
          <a:lstStyle/>
          <a:p>
            <a:r>
              <a:rPr lang="en-US" sz="1600" dirty="0"/>
              <a:t>Here we have describe various header attributes or columns of excel dataset.</a:t>
            </a:r>
          </a:p>
        </p:txBody>
      </p:sp>
      <p:pic>
        <p:nvPicPr>
          <p:cNvPr id="14" name="Picture Placeholder 13">
            <a:extLst>
              <a:ext uri="{FF2B5EF4-FFF2-40B4-BE49-F238E27FC236}">
                <a16:creationId xmlns:a16="http://schemas.microsoft.com/office/drawing/2014/main" id="{34973612-61A3-4BDA-B77E-D38524EFF4E1}"/>
              </a:ext>
            </a:extLst>
          </p:cNvPr>
          <p:cNvPicPr>
            <a:picLocks noGrp="1" noChangeAspect="1"/>
          </p:cNvPicPr>
          <p:nvPr>
            <p:ph type="pic" sz="quarter" idx="13"/>
          </p:nvPr>
        </p:nvPicPr>
        <p:blipFill>
          <a:blip r:embed="rId2"/>
          <a:srcRect l="18750" r="18750"/>
          <a:stretch>
            <a:fillRect/>
          </a:stretch>
        </p:blipFill>
        <p:spPr>
          <a:xfrm>
            <a:off x="6307299" y="1002146"/>
            <a:ext cx="885235" cy="885235"/>
          </a:xfrm>
        </p:spPr>
      </p:pic>
      <p:pic>
        <p:nvPicPr>
          <p:cNvPr id="16" name="Picture Placeholder 15">
            <a:extLst>
              <a:ext uri="{FF2B5EF4-FFF2-40B4-BE49-F238E27FC236}">
                <a16:creationId xmlns:a16="http://schemas.microsoft.com/office/drawing/2014/main" id="{9BB96480-4DC3-4F1D-9DCB-EEAF5843E918}"/>
              </a:ext>
            </a:extLst>
          </p:cNvPr>
          <p:cNvPicPr>
            <a:picLocks noGrp="1" noChangeAspect="1"/>
          </p:cNvPicPr>
          <p:nvPr>
            <p:ph type="pic" sz="quarter" idx="14"/>
          </p:nvPr>
        </p:nvPicPr>
        <p:blipFill rotWithShape="1">
          <a:blip r:embed="rId3">
            <a:extLst>
              <a:ext uri="{BEBA8EAE-BF5A-486C-A8C5-ECC9F3942E4B}">
                <a14:imgProps xmlns:a14="http://schemas.microsoft.com/office/drawing/2010/main">
                  <a14:imgLayer r:embed="rId4">
                    <a14:imgEffect>
                      <a14:saturation sat="91000"/>
                    </a14:imgEffect>
                  </a14:imgLayer>
                </a14:imgProps>
              </a:ext>
            </a:extLst>
          </a:blip>
          <a:srcRect t="-7116" b="12442"/>
          <a:stretch/>
        </p:blipFill>
        <p:spPr>
          <a:xfrm>
            <a:off x="6307299" y="2291505"/>
            <a:ext cx="885235" cy="885235"/>
          </a:xfrm>
        </p:spPr>
      </p:pic>
      <p:pic>
        <p:nvPicPr>
          <p:cNvPr id="18" name="Picture Placeholder 17">
            <a:extLst>
              <a:ext uri="{FF2B5EF4-FFF2-40B4-BE49-F238E27FC236}">
                <a16:creationId xmlns:a16="http://schemas.microsoft.com/office/drawing/2014/main" id="{B9C92742-DDA7-4DF4-98A3-3601E45E82E2}"/>
              </a:ext>
            </a:extLst>
          </p:cNvPr>
          <p:cNvPicPr>
            <a:picLocks noGrp="1" noChangeAspect="1"/>
          </p:cNvPicPr>
          <p:nvPr>
            <p:ph type="pic" sz="quarter" idx="15"/>
          </p:nvPr>
        </p:nvPicPr>
        <p:blipFill>
          <a:blip r:embed="rId5"/>
          <a:srcRect l="18666" r="18666"/>
          <a:stretch>
            <a:fillRect/>
          </a:stretch>
        </p:blipFill>
        <p:spPr>
          <a:xfrm>
            <a:off x="6311858" y="3580864"/>
            <a:ext cx="885235" cy="885235"/>
          </a:xfrm>
        </p:spPr>
      </p:pic>
      <p:pic>
        <p:nvPicPr>
          <p:cNvPr id="23" name="Picture Placeholder 22">
            <a:extLst>
              <a:ext uri="{FF2B5EF4-FFF2-40B4-BE49-F238E27FC236}">
                <a16:creationId xmlns:a16="http://schemas.microsoft.com/office/drawing/2014/main" id="{D959130E-C525-46F0-9B01-6F5F809EE3BE}"/>
              </a:ext>
            </a:extLst>
          </p:cNvPr>
          <p:cNvPicPr>
            <a:picLocks noGrp="1" noChangeAspect="1"/>
          </p:cNvPicPr>
          <p:nvPr>
            <p:ph type="pic" sz="quarter" idx="16"/>
          </p:nvPr>
        </p:nvPicPr>
        <p:blipFill rotWithShape="1">
          <a:blip r:embed="rId6"/>
          <a:srcRect l="5921" t="-10329" r="5921" b="10329"/>
          <a:stretch/>
        </p:blipFill>
        <p:spPr>
          <a:xfrm>
            <a:off x="6316417" y="4870223"/>
            <a:ext cx="885235" cy="885235"/>
          </a:xfrm>
        </p:spPr>
      </p:pic>
    </p:spTree>
    <p:extLst>
      <p:ext uri="{BB962C8B-B14F-4D97-AF65-F5344CB8AC3E}">
        <p14:creationId xmlns:p14="http://schemas.microsoft.com/office/powerpoint/2010/main" val="20326074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97EAB6E-5FFF-4923-BC7F-D2C71AD246DB}"/>
              </a:ext>
            </a:extLst>
          </p:cNvPr>
          <p:cNvSpPr>
            <a:spLocks noGrp="1"/>
          </p:cNvSpPr>
          <p:nvPr>
            <p:ph type="title"/>
          </p:nvPr>
        </p:nvSpPr>
        <p:spPr/>
        <p:txBody>
          <a:bodyPr>
            <a:normAutofit/>
          </a:bodyPr>
          <a:lstStyle/>
          <a:p>
            <a:r>
              <a:rPr lang="en-US" dirty="0"/>
              <a:t>DASHBOARD</a:t>
            </a:r>
          </a:p>
        </p:txBody>
      </p:sp>
      <p:sp>
        <p:nvSpPr>
          <p:cNvPr id="5" name="Text Placeholder 4">
            <a:extLst>
              <a:ext uri="{FF2B5EF4-FFF2-40B4-BE49-F238E27FC236}">
                <a16:creationId xmlns:a16="http://schemas.microsoft.com/office/drawing/2014/main" id="{DBE20D5C-43B3-4BCF-8700-BD30912F7568}"/>
              </a:ext>
            </a:extLst>
          </p:cNvPr>
          <p:cNvSpPr>
            <a:spLocks noGrp="1"/>
          </p:cNvSpPr>
          <p:nvPr>
            <p:ph type="body" sz="quarter" idx="10"/>
          </p:nvPr>
        </p:nvSpPr>
        <p:spPr>
          <a:xfrm>
            <a:off x="8530361" y="4554447"/>
            <a:ext cx="1872596" cy="2303553"/>
          </a:xfrm>
        </p:spPr>
        <p:txBody>
          <a:bodyPr/>
          <a:lstStyle/>
          <a:p>
            <a:r>
              <a:rPr lang="en-US" sz="20000" dirty="0"/>
              <a:t>2</a:t>
            </a:r>
          </a:p>
        </p:txBody>
      </p:sp>
    </p:spTree>
    <p:extLst>
      <p:ext uri="{BB962C8B-B14F-4D97-AF65-F5344CB8AC3E}">
        <p14:creationId xmlns:p14="http://schemas.microsoft.com/office/powerpoint/2010/main" val="42146928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10">
            <a:extLst>
              <a:ext uri="{FF2B5EF4-FFF2-40B4-BE49-F238E27FC236}">
                <a16:creationId xmlns:a16="http://schemas.microsoft.com/office/drawing/2014/main" id="{6A7DC86C-ED12-419C-9581-1CDAD12096EB}"/>
              </a:ext>
            </a:extLst>
          </p:cNvPr>
          <p:cNvPicPr>
            <a:picLocks noGrp="1" noChangeAspect="1"/>
          </p:cNvPicPr>
          <p:nvPr>
            <p:ph type="pic" sz="quarter" idx="10"/>
          </p:nvPr>
        </p:nvPicPr>
        <p:blipFill>
          <a:blip r:embed="rId2"/>
          <a:srcRect l="24" r="24"/>
          <a:stretch>
            <a:fillRect/>
          </a:stretch>
        </p:blipFill>
        <p:spPr/>
      </p:pic>
    </p:spTree>
    <p:extLst>
      <p:ext uri="{BB962C8B-B14F-4D97-AF65-F5344CB8AC3E}">
        <p14:creationId xmlns:p14="http://schemas.microsoft.com/office/powerpoint/2010/main" val="14159243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05F63-8243-44F8-AFAF-CC7D7FCC0946}"/>
              </a:ext>
            </a:extLst>
          </p:cNvPr>
          <p:cNvSpPr>
            <a:spLocks noGrp="1"/>
          </p:cNvSpPr>
          <p:nvPr>
            <p:ph type="title"/>
          </p:nvPr>
        </p:nvSpPr>
        <p:spPr/>
        <p:txBody>
          <a:bodyPr/>
          <a:lstStyle/>
          <a:p>
            <a:r>
              <a:rPr lang="en-US" dirty="0"/>
              <a:t>Problem Statement</a:t>
            </a:r>
            <a:br>
              <a:rPr lang="en-US" dirty="0"/>
            </a:br>
            <a:r>
              <a:rPr lang="en-US" dirty="0"/>
              <a:t>+</a:t>
            </a:r>
            <a:br>
              <a:rPr lang="en-US" dirty="0"/>
            </a:br>
            <a:r>
              <a:rPr lang="en-US" dirty="0"/>
              <a:t> Analysis</a:t>
            </a:r>
          </a:p>
        </p:txBody>
      </p:sp>
      <p:sp>
        <p:nvSpPr>
          <p:cNvPr id="3" name="Text Placeholder 2">
            <a:extLst>
              <a:ext uri="{FF2B5EF4-FFF2-40B4-BE49-F238E27FC236}">
                <a16:creationId xmlns:a16="http://schemas.microsoft.com/office/drawing/2014/main" id="{0AB5EBC5-DED0-481B-85B9-AB11E6113BC0}"/>
              </a:ext>
            </a:extLst>
          </p:cNvPr>
          <p:cNvSpPr>
            <a:spLocks noGrp="1"/>
          </p:cNvSpPr>
          <p:nvPr>
            <p:ph type="body" sz="quarter" idx="10"/>
          </p:nvPr>
        </p:nvSpPr>
        <p:spPr>
          <a:xfrm>
            <a:off x="8530361" y="4554447"/>
            <a:ext cx="2489200" cy="2303553"/>
          </a:xfrm>
        </p:spPr>
        <p:txBody>
          <a:bodyPr/>
          <a:lstStyle/>
          <a:p>
            <a:r>
              <a:rPr lang="en-US" sz="20000" dirty="0"/>
              <a:t>3</a:t>
            </a:r>
          </a:p>
        </p:txBody>
      </p:sp>
    </p:spTree>
    <p:extLst>
      <p:ext uri="{BB962C8B-B14F-4D97-AF65-F5344CB8AC3E}">
        <p14:creationId xmlns:p14="http://schemas.microsoft.com/office/powerpoint/2010/main" val="3902039046"/>
      </p:ext>
    </p:extLst>
  </p:cSld>
  <p:clrMapOvr>
    <a:masterClrMapping/>
  </p:clrMapOvr>
</p:sld>
</file>

<file path=ppt/theme/theme1.xml><?xml version="1.0" encoding="utf-8"?>
<a:theme xmlns:a="http://schemas.openxmlformats.org/drawingml/2006/main" name="Office Theme">
  <a:themeElements>
    <a:clrScheme name="Custom 26">
      <a:dk1>
        <a:srgbClr val="3F3F3F"/>
      </a:dk1>
      <a:lt1>
        <a:srgbClr val="FFFFFF"/>
      </a:lt1>
      <a:dk2>
        <a:srgbClr val="000000"/>
      </a:dk2>
      <a:lt2>
        <a:srgbClr val="A5A5A5"/>
      </a:lt2>
      <a:accent1>
        <a:srgbClr val="954F72"/>
      </a:accent1>
      <a:accent2>
        <a:srgbClr val="0F3955"/>
      </a:accent2>
      <a:accent3>
        <a:srgbClr val="BBC3CD"/>
      </a:accent3>
      <a:accent4>
        <a:srgbClr val="484848"/>
      </a:accent4>
      <a:accent5>
        <a:srgbClr val="1F1F26"/>
      </a:accent5>
      <a:accent6>
        <a:srgbClr val="F2CAA2"/>
      </a:accent6>
      <a:hlink>
        <a:srgbClr val="00194C"/>
      </a:hlink>
      <a:folHlink>
        <a:srgbClr val="954F72"/>
      </a:folHlink>
    </a:clrScheme>
    <a:fontScheme name="MSFT template">
      <a:majorFont>
        <a:latin typeface="Corbel"/>
        <a:ea typeface=""/>
        <a:cs typeface=""/>
      </a:majorFont>
      <a:minorFont>
        <a:latin typeface="Calibr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LICK TO ADD TITLE" id="{634D9E51-4949-4732-B929-C29E3E42414E}" vid="{5842DBD6-7D6C-4C1A-8AA9-69FB39037E7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Classic bold sophisticated presentation</Template>
  <TotalTime>429</TotalTime>
  <Words>890</Words>
  <Application>Microsoft Office PowerPoint</Application>
  <PresentationFormat>Widescreen</PresentationFormat>
  <Paragraphs>147</Paragraphs>
  <Slides>18</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18</vt:i4>
      </vt:variant>
    </vt:vector>
  </HeadingPairs>
  <TitlesOfParts>
    <vt:vector size="27" baseType="lpstr">
      <vt:lpstr>Arial</vt:lpstr>
      <vt:lpstr>Calibri</vt:lpstr>
      <vt:lpstr>Calibri Light</vt:lpstr>
      <vt:lpstr>Constantia</vt:lpstr>
      <vt:lpstr>Corbel</vt:lpstr>
      <vt:lpstr>Helvetica Light</vt:lpstr>
      <vt:lpstr>Inter</vt:lpstr>
      <vt:lpstr>Raleway</vt:lpstr>
      <vt:lpstr>Office Theme</vt:lpstr>
      <vt:lpstr>Tableau Project</vt:lpstr>
      <vt:lpstr>Info </vt:lpstr>
      <vt:lpstr>Agenda</vt:lpstr>
      <vt:lpstr>DATA</vt:lpstr>
      <vt:lpstr>PowerPoint Presentation</vt:lpstr>
      <vt:lpstr>Attributes</vt:lpstr>
      <vt:lpstr>DASHBOARD</vt:lpstr>
      <vt:lpstr>PowerPoint Presentation</vt:lpstr>
      <vt:lpstr>Problem Statement +  Analysis</vt:lpstr>
      <vt:lpstr>Problem Statement    1</vt:lpstr>
      <vt:lpstr>Problem Statement    2    </vt:lpstr>
      <vt:lpstr>Problem Statement    3</vt:lpstr>
      <vt:lpstr>Problem Statement    4</vt:lpstr>
      <vt:lpstr>Problem Statement    5</vt:lpstr>
      <vt:lpstr>Problem Statement    6</vt:lpstr>
      <vt:lpstr>Conclusion</vt:lpstr>
      <vt:lpstr>Google Map Link: https://www.google.co.in/maps/@40.1932423,-75.0321961,11.79z?hl=en  Dataset Link : https://www.kaggle.com/mchirico/montcoalert  Project  Video Link: https://drive.google.com/file/d/1bWj9fCmPFvIYOEi94j1A1CkD5FyXOkjS/view?usp=sharing  Tableau Link: https://drive.google.com/file/d/17lzR5yfa5ht3s-wBpeSn8QCiwiR1S5wV/view?usp=sharing</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CLICK TO ADD TITLE </dc:title>
  <dc:creator>Makarand Rayte</dc:creator>
  <cp:lastModifiedBy>Makarand Rayte</cp:lastModifiedBy>
  <cp:revision>42</cp:revision>
  <dcterms:created xsi:type="dcterms:W3CDTF">2020-08-08T10:07:47Z</dcterms:created>
  <dcterms:modified xsi:type="dcterms:W3CDTF">2020-08-09T11:49:24Z</dcterms:modified>
</cp:coreProperties>
</file>